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14" r:id="rId1"/>
  </p:sldMasterIdLst>
  <p:notesMasterIdLst>
    <p:notesMasterId r:id="rId14"/>
  </p:notesMasterIdLst>
  <p:handoutMasterIdLst>
    <p:handoutMasterId r:id="rId15"/>
  </p:handoutMasterIdLst>
  <p:sldIdLst>
    <p:sldId id="256" r:id="rId2"/>
    <p:sldId id="257" r:id="rId3"/>
    <p:sldId id="268" r:id="rId4"/>
    <p:sldId id="258" r:id="rId5"/>
    <p:sldId id="267" r:id="rId6"/>
    <p:sldId id="270" r:id="rId7"/>
    <p:sldId id="269" r:id="rId8"/>
    <p:sldId id="261" r:id="rId9"/>
    <p:sldId id="272" r:id="rId10"/>
    <p:sldId id="271" r:id="rId11"/>
    <p:sldId id="263" r:id="rId12"/>
    <p:sldId id="273" r:id="rId13"/>
  </p:sldIdLst>
  <p:sldSz cx="9144000" cy="6858000" type="screen4x3"/>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0"/>
    <p:restoredTop sz="94651"/>
  </p:normalViewPr>
  <p:slideViewPr>
    <p:cSldViewPr>
      <p:cViewPr varScale="1">
        <p:scale>
          <a:sx n="97" d="100"/>
          <a:sy n="97" d="100"/>
        </p:scale>
        <p:origin x="1194" y="84"/>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6434"/>
          </a:xfrm>
          <a:prstGeom prst="rect">
            <a:avLst/>
          </a:prstGeom>
        </p:spPr>
        <p:txBody>
          <a:bodyPr vert="horz" lIns="93177" tIns="46589" rIns="93177" bIns="46589" rtlCol="0"/>
          <a:lstStyle>
            <a:lvl1pPr algn="r">
              <a:defRPr sz="1200"/>
            </a:lvl1pPr>
          </a:lstStyle>
          <a:p>
            <a:fld id="{723F3E51-8A3B-4BAE-BACD-FC565D1F6FD7}" type="datetimeFigureOut">
              <a:rPr lang="en-US" smtClean="0"/>
              <a:t>10/4/2021</a:t>
            </a:fld>
            <a:endParaRPr lang="en-US"/>
          </a:p>
        </p:txBody>
      </p:sp>
      <p:sp>
        <p:nvSpPr>
          <p:cNvPr id="4" name="Footer Placeholder 3"/>
          <p:cNvSpPr>
            <a:spLocks noGrp="1"/>
          </p:cNvSpPr>
          <p:nvPr>
            <p:ph type="ftr" sz="quarter" idx="2"/>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67"/>
            <a:ext cx="3037840" cy="466433"/>
          </a:xfrm>
          <a:prstGeom prst="rect">
            <a:avLst/>
          </a:prstGeom>
        </p:spPr>
        <p:txBody>
          <a:bodyPr vert="horz" lIns="93177" tIns="46589" rIns="93177" bIns="46589" rtlCol="0" anchor="b"/>
          <a:lstStyle>
            <a:lvl1pPr algn="r">
              <a:defRPr sz="1200"/>
            </a:lvl1pPr>
          </a:lstStyle>
          <a:p>
            <a:fld id="{9EDB6487-E996-4BF1-AB2B-81F8EBA5790C}" type="slidenum">
              <a:rPr lang="en-US" smtClean="0"/>
              <a:t>‹#›</a:t>
            </a:fld>
            <a:endParaRPr lang="en-US"/>
          </a:p>
        </p:txBody>
      </p:sp>
    </p:spTree>
    <p:extLst>
      <p:ext uri="{BB962C8B-B14F-4D97-AF65-F5344CB8AC3E}">
        <p14:creationId xmlns:p14="http://schemas.microsoft.com/office/powerpoint/2010/main" val="298353163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970338" y="0"/>
            <a:ext cx="3038475" cy="466725"/>
          </a:xfrm>
          <a:prstGeom prst="rect">
            <a:avLst/>
          </a:prstGeom>
        </p:spPr>
        <p:txBody>
          <a:bodyPr vert="horz" lIns="91440" tIns="45720" rIns="91440" bIns="45720" rtlCol="0"/>
          <a:lstStyle>
            <a:lvl1pPr algn="r">
              <a:defRPr sz="1200"/>
            </a:lvl1pPr>
          </a:lstStyle>
          <a:p>
            <a:fld id="{F79E681C-6305-4237-9A25-65BA9E334813}" type="datetimeFigureOut">
              <a:rPr lang="en-US" smtClean="0"/>
              <a:t>10/4/2021</a:t>
            </a:fld>
            <a:endParaRPr lang="en-US"/>
          </a:p>
        </p:txBody>
      </p:sp>
      <p:sp>
        <p:nvSpPr>
          <p:cNvPr id="4" name="Slide Image Placeholder 3"/>
          <p:cNvSpPr>
            <a:spLocks noGrp="1" noRot="1" noChangeAspect="1"/>
          </p:cNvSpPr>
          <p:nvPr>
            <p:ph type="sldImg" idx="2"/>
          </p:nvPr>
        </p:nvSpPr>
        <p:spPr>
          <a:xfrm>
            <a:off x="1414463" y="1162050"/>
            <a:ext cx="4181475" cy="31369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01675" y="4473575"/>
            <a:ext cx="5607050" cy="3660775"/>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675"/>
            <a:ext cx="3038475" cy="466725"/>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970338" y="8829675"/>
            <a:ext cx="3038475" cy="466725"/>
          </a:xfrm>
          <a:prstGeom prst="rect">
            <a:avLst/>
          </a:prstGeom>
        </p:spPr>
        <p:txBody>
          <a:bodyPr vert="horz" lIns="91440" tIns="45720" rIns="91440" bIns="45720" rtlCol="0" anchor="b"/>
          <a:lstStyle>
            <a:lvl1pPr algn="r">
              <a:defRPr sz="1200"/>
            </a:lvl1pPr>
          </a:lstStyle>
          <a:p>
            <a:fld id="{5A8B958F-6252-4092-ACB6-0E75308B857D}" type="slidenum">
              <a:rPr lang="en-US" smtClean="0"/>
              <a:t>‹#›</a:t>
            </a:fld>
            <a:endParaRPr lang="en-US"/>
          </a:p>
        </p:txBody>
      </p:sp>
    </p:spTree>
    <p:extLst>
      <p:ext uri="{BB962C8B-B14F-4D97-AF65-F5344CB8AC3E}">
        <p14:creationId xmlns:p14="http://schemas.microsoft.com/office/powerpoint/2010/main" val="88588927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A8B958F-6252-4092-ACB6-0E75308B857D}" type="slidenum">
              <a:rPr lang="en-US" smtClean="0"/>
              <a:t>1</a:t>
            </a:fld>
            <a:endParaRPr lang="en-US"/>
          </a:p>
        </p:txBody>
      </p:sp>
    </p:spTree>
    <p:extLst>
      <p:ext uri="{BB962C8B-B14F-4D97-AF65-F5344CB8AC3E}">
        <p14:creationId xmlns:p14="http://schemas.microsoft.com/office/powerpoint/2010/main" val="132286891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A8B958F-6252-4092-ACB6-0E75308B857D}" type="slidenum">
              <a:rPr lang="en-US" smtClean="0"/>
              <a:t>2</a:t>
            </a:fld>
            <a:endParaRPr lang="en-US"/>
          </a:p>
        </p:txBody>
      </p:sp>
    </p:spTree>
    <p:extLst>
      <p:ext uri="{BB962C8B-B14F-4D97-AF65-F5344CB8AC3E}">
        <p14:creationId xmlns:p14="http://schemas.microsoft.com/office/powerpoint/2010/main" val="342431682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A8B958F-6252-4092-ACB6-0E75308B857D}" type="slidenum">
              <a:rPr lang="en-US" smtClean="0"/>
              <a:t>3</a:t>
            </a:fld>
            <a:endParaRPr lang="en-US"/>
          </a:p>
        </p:txBody>
      </p:sp>
    </p:spTree>
    <p:extLst>
      <p:ext uri="{BB962C8B-B14F-4D97-AF65-F5344CB8AC3E}">
        <p14:creationId xmlns:p14="http://schemas.microsoft.com/office/powerpoint/2010/main" val="419733946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A8B958F-6252-4092-ACB6-0E75308B857D}" type="slidenum">
              <a:rPr lang="en-US" smtClean="0"/>
              <a:t>4</a:t>
            </a:fld>
            <a:endParaRPr lang="en-US"/>
          </a:p>
        </p:txBody>
      </p:sp>
    </p:spTree>
    <p:extLst>
      <p:ext uri="{BB962C8B-B14F-4D97-AF65-F5344CB8AC3E}">
        <p14:creationId xmlns:p14="http://schemas.microsoft.com/office/powerpoint/2010/main" val="251508127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A8B958F-6252-4092-ACB6-0E75308B857D}" type="slidenum">
              <a:rPr lang="en-US" smtClean="0"/>
              <a:t>5</a:t>
            </a:fld>
            <a:endParaRPr lang="en-US"/>
          </a:p>
        </p:txBody>
      </p:sp>
    </p:spTree>
    <p:extLst>
      <p:ext uri="{BB962C8B-B14F-4D97-AF65-F5344CB8AC3E}">
        <p14:creationId xmlns:p14="http://schemas.microsoft.com/office/powerpoint/2010/main" val="309001716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A8B958F-6252-4092-ACB6-0E75308B857D}" type="slidenum">
              <a:rPr lang="en-US" smtClean="0"/>
              <a:t>7</a:t>
            </a:fld>
            <a:endParaRPr lang="en-US"/>
          </a:p>
        </p:txBody>
      </p:sp>
    </p:spTree>
    <p:extLst>
      <p:ext uri="{BB962C8B-B14F-4D97-AF65-F5344CB8AC3E}">
        <p14:creationId xmlns:p14="http://schemas.microsoft.com/office/powerpoint/2010/main" val="91605862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A8B958F-6252-4092-ACB6-0E75308B857D}" type="slidenum">
              <a:rPr lang="en-US" smtClean="0"/>
              <a:t>8</a:t>
            </a:fld>
            <a:endParaRPr lang="en-US"/>
          </a:p>
        </p:txBody>
      </p:sp>
    </p:spTree>
    <p:extLst>
      <p:ext uri="{BB962C8B-B14F-4D97-AF65-F5344CB8AC3E}">
        <p14:creationId xmlns:p14="http://schemas.microsoft.com/office/powerpoint/2010/main" val="180873394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A8B958F-6252-4092-ACB6-0E75308B857D}" type="slidenum">
              <a:rPr lang="en-US" smtClean="0"/>
              <a:t>11</a:t>
            </a:fld>
            <a:endParaRPr lang="en-US"/>
          </a:p>
        </p:txBody>
      </p:sp>
    </p:spTree>
    <p:extLst>
      <p:ext uri="{BB962C8B-B14F-4D97-AF65-F5344CB8AC3E}">
        <p14:creationId xmlns:p14="http://schemas.microsoft.com/office/powerpoint/2010/main" val="1813478300"/>
      </p:ext>
    </p:extLst>
  </p:cSld>
  <p:clrMapOvr>
    <a:masterClrMapping/>
  </p:clrMapOvr>
</p:notes>
</file>

<file path=ppt/slideLayouts/_rels/slideLayout1.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2.png"/></Relationships>
</file>

<file path=ppt/slideLayouts/_rels/slideLayout9.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2.pn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685800" y="1346947"/>
            <a:ext cx="7772400" cy="80683"/>
          </a:xfrm>
          <a:prstGeom prst="rect">
            <a:avLst/>
          </a:prstGeom>
          <a:blipFill dpi="0" rotWithShape="1">
            <a:blip r:embed="rId2">
              <a:alphaModFix amt="8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685800" y="4282763"/>
            <a:ext cx="7772400" cy="80683"/>
          </a:xfrm>
          <a:prstGeom prst="rect">
            <a:avLst/>
          </a:prstGeom>
          <a:blipFill dpi="0" rotWithShape="1">
            <a:blip r:embed="rId2">
              <a:alphaModFix amt="8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685800" y="1484779"/>
            <a:ext cx="7772400" cy="2743200"/>
          </a:xfrm>
          <a:prstGeom prst="rect">
            <a:avLst/>
          </a:prstGeom>
          <a:blipFill dpi="0" rotWithShape="1">
            <a:blip r:embed="rId2">
              <a:alphaModFix amt="8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grpSp>
        <p:nvGrpSpPr>
          <p:cNvPr id="10" name="Group 9"/>
          <p:cNvGrpSpPr>
            <a:grpSpLocks noChangeAspect="1"/>
          </p:cNvGrpSpPr>
          <p:nvPr/>
        </p:nvGrpSpPr>
        <p:grpSpPr>
          <a:xfrm>
            <a:off x="7234780" y="4107023"/>
            <a:ext cx="914400" cy="914400"/>
            <a:chOff x="9685338" y="4460675"/>
            <a:chExt cx="1080904" cy="1080902"/>
          </a:xfrm>
        </p:grpSpPr>
        <p:sp>
          <p:nvSpPr>
            <p:cNvPr id="11" name="Oval 10"/>
            <p:cNvSpPr/>
            <p:nvPr/>
          </p:nvSpPr>
          <p:spPr>
            <a:xfrm>
              <a:off x="9685338" y="4460675"/>
              <a:ext cx="1080904" cy="108090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sp>
        <p:sp>
          <p:nvSpPr>
            <p:cNvPr id="12" name="Oval 11"/>
            <p:cNvSpPr/>
            <p:nvPr/>
          </p:nvSpPr>
          <p:spPr>
            <a:xfrm>
              <a:off x="9793429" y="4568765"/>
              <a:ext cx="864723" cy="864722"/>
            </a:xfrm>
            <a:prstGeom prst="ellipse">
              <a:avLst/>
            </a:prstGeom>
            <a:noFill/>
            <a:ln w="25400" cap="flat" cmpd="sng" algn="ctr">
              <a:solidFill>
                <a:sysClr val="window" lastClr="FFFFFF"/>
              </a:solidFill>
              <a:prstDash val="solid"/>
            </a:ln>
            <a:effectLst/>
          </p:spPr>
        </p:sp>
      </p:grpSp>
      <p:sp>
        <p:nvSpPr>
          <p:cNvPr id="2" name="Title 1"/>
          <p:cNvSpPr>
            <a:spLocks noGrp="1"/>
          </p:cNvSpPr>
          <p:nvPr>
            <p:ph type="ctrTitle"/>
          </p:nvPr>
        </p:nvSpPr>
        <p:spPr>
          <a:xfrm>
            <a:off x="788670" y="1432223"/>
            <a:ext cx="7593330" cy="3035808"/>
          </a:xfrm>
        </p:spPr>
        <p:txBody>
          <a:bodyPr anchor="ctr">
            <a:noAutofit/>
          </a:bodyPr>
          <a:lstStyle>
            <a:lvl1pPr algn="l">
              <a:lnSpc>
                <a:spcPct val="80000"/>
              </a:lnSpc>
              <a:defRPr sz="6400" b="0" cap="all" baseline="0">
                <a:blipFill dpi="0" rotWithShape="1">
                  <a:blip r:embed="rId4"/>
                  <a:srcRect/>
                  <a:tile tx="6350" ty="-127000" sx="65000" sy="64000" flip="none" algn="tl"/>
                </a:blipFill>
              </a:defRPr>
            </a:lvl1pPr>
          </a:lstStyle>
          <a:p>
            <a:r>
              <a:rPr lang="en-US"/>
              <a:t>Click to edit Master title style</a:t>
            </a:r>
            <a:endParaRPr lang="en-US" dirty="0"/>
          </a:p>
        </p:txBody>
      </p:sp>
      <p:sp>
        <p:nvSpPr>
          <p:cNvPr id="3" name="Subtitle 2"/>
          <p:cNvSpPr>
            <a:spLocks noGrp="1"/>
          </p:cNvSpPr>
          <p:nvPr>
            <p:ph type="subTitle" idx="1"/>
          </p:nvPr>
        </p:nvSpPr>
        <p:spPr>
          <a:xfrm>
            <a:off x="802386" y="4389120"/>
            <a:ext cx="5918454" cy="1069848"/>
          </a:xfrm>
        </p:spPr>
        <p:txBody>
          <a:bodyPr>
            <a:normAutofit/>
          </a:bodyPr>
          <a:lstStyle>
            <a:lvl1pPr marL="0" indent="0" algn="l">
              <a:buNone/>
              <a:defRPr sz="1800" b="0">
                <a:solidFill>
                  <a:schemeClr val="tx1"/>
                </a:solidFill>
              </a:defRPr>
            </a:lvl1pPr>
            <a:lvl2pPr marL="457200" indent="0" algn="ctr">
              <a:buNone/>
              <a:defRPr sz="1800"/>
            </a:lvl2pPr>
            <a:lvl3pPr marL="914400" indent="0" algn="ctr">
              <a:buNone/>
              <a:defRPr sz="1800"/>
            </a:lvl3pPr>
            <a:lvl4pPr marL="1371600" indent="0" algn="ctr">
              <a:buNone/>
              <a:defRPr sz="1800"/>
            </a:lvl4pPr>
            <a:lvl5pPr marL="1828800" indent="0" algn="ctr">
              <a:buNone/>
              <a:defRPr sz="1800"/>
            </a:lvl5pPr>
            <a:lvl6pPr marL="2286000" indent="0" algn="ctr">
              <a:buNone/>
              <a:defRPr sz="1800"/>
            </a:lvl6pPr>
            <a:lvl7pPr marL="2743200" indent="0" algn="ctr">
              <a:buNone/>
              <a:defRPr sz="1800"/>
            </a:lvl7pPr>
            <a:lvl8pPr marL="3200400" indent="0" algn="ctr">
              <a:buNone/>
              <a:defRPr sz="1800"/>
            </a:lvl8pPr>
            <a:lvl9pPr marL="3657600" indent="0" algn="ctr">
              <a:buNone/>
              <a:defRPr sz="18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1A9DF189-F4AD-4711-B079-E58E2812DB82}" type="datetimeFigureOut">
              <a:rPr lang="en-US" smtClean="0"/>
              <a:t>10/4/2021</a:t>
            </a:fld>
            <a:endParaRPr lang="en-US"/>
          </a:p>
        </p:txBody>
      </p:sp>
      <p:sp>
        <p:nvSpPr>
          <p:cNvPr id="5" name="Footer Placeholder 4"/>
          <p:cNvSpPr>
            <a:spLocks noGrp="1"/>
          </p:cNvSpPr>
          <p:nvPr>
            <p:ph type="ftr" sz="quarter" idx="11"/>
          </p:nvPr>
        </p:nvSpPr>
        <p:spPr>
          <a:xfrm>
            <a:off x="812805" y="6272785"/>
            <a:ext cx="4745736" cy="365125"/>
          </a:xfrm>
        </p:spPr>
        <p:txBody>
          <a:bodyPr/>
          <a:lstStyle/>
          <a:p>
            <a:endParaRPr lang="en-US"/>
          </a:p>
        </p:txBody>
      </p:sp>
      <p:sp>
        <p:nvSpPr>
          <p:cNvPr id="6" name="Slide Number Placeholder 5"/>
          <p:cNvSpPr>
            <a:spLocks noGrp="1"/>
          </p:cNvSpPr>
          <p:nvPr>
            <p:ph type="sldNum" sz="quarter" idx="12"/>
          </p:nvPr>
        </p:nvSpPr>
        <p:spPr>
          <a:xfrm>
            <a:off x="7244280" y="4227195"/>
            <a:ext cx="895401" cy="640080"/>
          </a:xfrm>
        </p:spPr>
        <p:txBody>
          <a:bodyPr/>
          <a:lstStyle>
            <a:lvl1pPr>
              <a:defRPr sz="2800" b="1"/>
            </a:lvl1pPr>
          </a:lstStyle>
          <a:p>
            <a:fld id="{FA36CD18-2763-499B-8716-7EB209BE6CF8}" type="slidenum">
              <a:rPr lang="en-US" smtClean="0"/>
              <a:t>‹#›</a:t>
            </a:fld>
            <a:endParaRPr lang="en-US"/>
          </a:p>
        </p:txBody>
      </p:sp>
    </p:spTree>
    <p:extLst>
      <p:ext uri="{BB962C8B-B14F-4D97-AF65-F5344CB8AC3E}">
        <p14:creationId xmlns:p14="http://schemas.microsoft.com/office/powerpoint/2010/main" val="158290297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1A9DF189-F4AD-4711-B079-E58E2812DB82}" type="datetimeFigureOut">
              <a:rPr lang="en-US" smtClean="0"/>
              <a:t>10/4/2021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A36CD18-2763-499B-8716-7EB209BE6CF8}" type="slidenum">
              <a:rPr lang="en-US" smtClean="0"/>
              <a:t>‹#›</a:t>
            </a:fld>
            <a:endParaRPr lang="en-US"/>
          </a:p>
        </p:txBody>
      </p:sp>
    </p:spTree>
    <p:extLst>
      <p:ext uri="{BB962C8B-B14F-4D97-AF65-F5344CB8AC3E}">
        <p14:creationId xmlns:p14="http://schemas.microsoft.com/office/powerpoint/2010/main" val="188012420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533400"/>
            <a:ext cx="1914525" cy="5638800"/>
          </a:xfrm>
        </p:spPr>
        <p:txBody>
          <a:bodyPr vert="eaVert"/>
          <a:lstStyle>
            <a:lvl1pPr>
              <a:defRPr b="0"/>
            </a:lvl1pPr>
          </a:lstStyle>
          <a:p>
            <a:r>
              <a:rPr lang="en-US"/>
              <a:t>Click to edit Master title style</a:t>
            </a:r>
            <a:endParaRPr lang="en-US" dirty="0"/>
          </a:p>
        </p:txBody>
      </p:sp>
      <p:sp>
        <p:nvSpPr>
          <p:cNvPr id="3" name="Vertical Text Placeholder 2"/>
          <p:cNvSpPr>
            <a:spLocks noGrp="1"/>
          </p:cNvSpPr>
          <p:nvPr>
            <p:ph type="body" orient="vert" idx="1"/>
          </p:nvPr>
        </p:nvSpPr>
        <p:spPr>
          <a:xfrm>
            <a:off x="800100" y="533400"/>
            <a:ext cx="5629275" cy="56388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1A9DF189-F4AD-4711-B079-E58E2812DB82}" type="datetimeFigureOut">
              <a:rPr lang="en-US" smtClean="0"/>
              <a:t>10/4/2021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A36CD18-2763-499B-8716-7EB209BE6CF8}" type="slidenum">
              <a:rPr lang="en-US" smtClean="0"/>
              <a:t>‹#›</a:t>
            </a:fld>
            <a:endParaRPr lang="en-US"/>
          </a:p>
        </p:txBody>
      </p:sp>
    </p:spTree>
    <p:extLst>
      <p:ext uri="{BB962C8B-B14F-4D97-AF65-F5344CB8AC3E}">
        <p14:creationId xmlns:p14="http://schemas.microsoft.com/office/powerpoint/2010/main" val="19269923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1A9DF189-F4AD-4711-B079-E58E2812DB82}" type="datetimeFigureOut">
              <a:rPr lang="en-US" smtClean="0"/>
              <a:t>10/4/2021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A36CD18-2763-499B-8716-7EB209BE6CF8}" type="slidenum">
              <a:rPr lang="en-US" smtClean="0"/>
              <a:t>‹#›</a:t>
            </a:fld>
            <a:endParaRPr lang="en-US"/>
          </a:p>
        </p:txBody>
      </p:sp>
    </p:spTree>
    <p:extLst>
      <p:ext uri="{BB962C8B-B14F-4D97-AF65-F5344CB8AC3E}">
        <p14:creationId xmlns:p14="http://schemas.microsoft.com/office/powerpoint/2010/main" val="17370914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0" y="4917989"/>
            <a:ext cx="9144000" cy="1940010"/>
          </a:xfrm>
          <a:prstGeom prst="rect">
            <a:avLst/>
          </a:prstGeom>
          <a:blipFill dpi="0" rotWithShape="1">
            <a:blip r:embed="rId2">
              <a:alphaModFix amt="8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625346" y="1225296"/>
            <a:ext cx="6960870" cy="3520440"/>
          </a:xfrm>
        </p:spPr>
        <p:txBody>
          <a:bodyPr anchor="ctr">
            <a:normAutofit/>
          </a:bodyPr>
          <a:lstStyle>
            <a:lvl1pPr>
              <a:lnSpc>
                <a:spcPct val="80000"/>
              </a:lnSpc>
              <a:defRPr sz="6400" b="0"/>
            </a:lvl1pPr>
          </a:lstStyle>
          <a:p>
            <a:r>
              <a:rPr lang="en-US"/>
              <a:t>Click to edit Master title style</a:t>
            </a:r>
            <a:endParaRPr lang="en-US" dirty="0"/>
          </a:p>
        </p:txBody>
      </p:sp>
      <p:sp>
        <p:nvSpPr>
          <p:cNvPr id="3" name="Text Placeholder 2"/>
          <p:cNvSpPr>
            <a:spLocks noGrp="1"/>
          </p:cNvSpPr>
          <p:nvPr>
            <p:ph type="body" idx="1"/>
          </p:nvPr>
        </p:nvSpPr>
        <p:spPr>
          <a:xfrm>
            <a:off x="1624330" y="5020056"/>
            <a:ext cx="6789420" cy="1066800"/>
          </a:xfrm>
        </p:spPr>
        <p:txBody>
          <a:bodyPr anchor="t">
            <a:normAutofit/>
          </a:bodyPr>
          <a:lstStyle>
            <a:lvl1pPr marL="0" indent="0">
              <a:buNone/>
              <a:defRPr sz="1800" b="0">
                <a:solidFill>
                  <a:schemeClr val="accent1">
                    <a:lumMod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6445251" y="6272785"/>
            <a:ext cx="1983232" cy="365125"/>
          </a:xfrm>
        </p:spPr>
        <p:txBody>
          <a:bodyPr/>
          <a:lstStyle>
            <a:lvl1pPr>
              <a:defRPr>
                <a:solidFill>
                  <a:schemeClr val="accent1">
                    <a:lumMod val="50000"/>
                  </a:schemeClr>
                </a:solidFill>
              </a:defRPr>
            </a:lvl1pPr>
          </a:lstStyle>
          <a:p>
            <a:fld id="{1A9DF189-F4AD-4711-B079-E58E2812DB82}" type="datetimeFigureOut">
              <a:rPr lang="en-US" smtClean="0"/>
              <a:t>10/4/2021</a:t>
            </a:fld>
            <a:endParaRPr lang="en-US"/>
          </a:p>
        </p:txBody>
      </p:sp>
      <p:sp>
        <p:nvSpPr>
          <p:cNvPr id="5" name="Footer Placeholder 4"/>
          <p:cNvSpPr>
            <a:spLocks noGrp="1"/>
          </p:cNvSpPr>
          <p:nvPr>
            <p:ph type="ftr" sz="quarter" idx="11"/>
          </p:nvPr>
        </p:nvSpPr>
        <p:spPr>
          <a:xfrm>
            <a:off x="1636099" y="6272784"/>
            <a:ext cx="4745736" cy="365125"/>
          </a:xfrm>
        </p:spPr>
        <p:txBody>
          <a:bodyPr/>
          <a:lstStyle>
            <a:lvl1pPr>
              <a:defRPr>
                <a:solidFill>
                  <a:schemeClr val="accent1">
                    <a:lumMod val="50000"/>
                  </a:schemeClr>
                </a:solidFill>
              </a:defRPr>
            </a:lvl1pPr>
          </a:lstStyle>
          <a:p>
            <a:endParaRPr lang="en-US"/>
          </a:p>
        </p:txBody>
      </p:sp>
      <p:grpSp>
        <p:nvGrpSpPr>
          <p:cNvPr id="8" name="Group 7"/>
          <p:cNvGrpSpPr>
            <a:grpSpLocks noChangeAspect="1"/>
          </p:cNvGrpSpPr>
          <p:nvPr/>
        </p:nvGrpSpPr>
        <p:grpSpPr>
          <a:xfrm>
            <a:off x="633862" y="2430623"/>
            <a:ext cx="914400" cy="914400"/>
            <a:chOff x="9685338" y="4460675"/>
            <a:chExt cx="1080904" cy="1080902"/>
          </a:xfrm>
        </p:grpSpPr>
        <p:sp>
          <p:nvSpPr>
            <p:cNvPr id="9" name="Oval 8"/>
            <p:cNvSpPr/>
            <p:nvPr/>
          </p:nvSpPr>
          <p:spPr>
            <a:xfrm>
              <a:off x="9685338" y="4460675"/>
              <a:ext cx="1080904" cy="108090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sp>
        <p:sp>
          <p:nvSpPr>
            <p:cNvPr id="10" name="Oval 9"/>
            <p:cNvSpPr/>
            <p:nvPr/>
          </p:nvSpPr>
          <p:spPr>
            <a:xfrm>
              <a:off x="9793429" y="4568765"/>
              <a:ext cx="864723" cy="864722"/>
            </a:xfrm>
            <a:prstGeom prst="ellipse">
              <a:avLst/>
            </a:prstGeom>
            <a:noFill/>
            <a:ln w="25400" cap="flat" cmpd="sng" algn="ctr">
              <a:solidFill>
                <a:sysClr val="window" lastClr="FFFFFF"/>
              </a:solidFill>
              <a:prstDash val="solid"/>
            </a:ln>
            <a:effectLst/>
          </p:spPr>
        </p:sp>
      </p:grpSp>
      <p:sp>
        <p:nvSpPr>
          <p:cNvPr id="6" name="Slide Number Placeholder 5"/>
          <p:cNvSpPr>
            <a:spLocks noGrp="1"/>
          </p:cNvSpPr>
          <p:nvPr>
            <p:ph type="sldNum" sz="quarter" idx="12"/>
          </p:nvPr>
        </p:nvSpPr>
        <p:spPr>
          <a:xfrm>
            <a:off x="645450" y="2508607"/>
            <a:ext cx="891224" cy="720332"/>
          </a:xfrm>
        </p:spPr>
        <p:txBody>
          <a:bodyPr/>
          <a:lstStyle>
            <a:lvl1pPr>
              <a:defRPr sz="2800"/>
            </a:lvl1pPr>
          </a:lstStyle>
          <a:p>
            <a:fld id="{FA36CD18-2763-499B-8716-7EB209BE6CF8}" type="slidenum">
              <a:rPr lang="en-US" smtClean="0"/>
              <a:t>‹#›</a:t>
            </a:fld>
            <a:endParaRPr lang="en-US"/>
          </a:p>
        </p:txBody>
      </p:sp>
    </p:spTree>
    <p:extLst>
      <p:ext uri="{BB962C8B-B14F-4D97-AF65-F5344CB8AC3E}">
        <p14:creationId xmlns:p14="http://schemas.microsoft.com/office/powerpoint/2010/main" val="276624943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85800" y="2194560"/>
            <a:ext cx="3657600" cy="39776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792218" y="2194560"/>
            <a:ext cx="3657600" cy="39776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1A9DF189-F4AD-4711-B079-E58E2812DB82}" type="datetimeFigureOut">
              <a:rPr lang="en-US" smtClean="0"/>
              <a:t>10/4/2021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A36CD18-2763-499B-8716-7EB209BE6CF8}" type="slidenum">
              <a:rPr lang="en-US" smtClean="0"/>
              <a:t>‹#›</a:t>
            </a:fld>
            <a:endParaRPr lang="en-US"/>
          </a:p>
        </p:txBody>
      </p:sp>
    </p:spTree>
    <p:extLst>
      <p:ext uri="{BB962C8B-B14F-4D97-AF65-F5344CB8AC3E}">
        <p14:creationId xmlns:p14="http://schemas.microsoft.com/office/powerpoint/2010/main" val="8530053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685800" y="2048256"/>
            <a:ext cx="3657600" cy="640080"/>
          </a:xfrm>
        </p:spPr>
        <p:txBody>
          <a:bodyPr anchor="ctr">
            <a:normAutofit/>
          </a:bodyPr>
          <a:lstStyle>
            <a:lvl1pPr marL="0" indent="0">
              <a:buNone/>
              <a:defRPr sz="2000" b="1">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85800" y="2743200"/>
            <a:ext cx="3657600" cy="32918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820793" y="2048256"/>
            <a:ext cx="3657600" cy="640080"/>
          </a:xfrm>
        </p:spPr>
        <p:txBody>
          <a:bodyPr anchor="ctr">
            <a:normAutofit/>
          </a:bodyPr>
          <a:lstStyle>
            <a:lvl1pPr marL="0" indent="0">
              <a:buNone/>
              <a:defRPr sz="2000" b="1">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820793" y="2743200"/>
            <a:ext cx="3657600" cy="32918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1A9DF189-F4AD-4711-B079-E58E2812DB82}" type="datetimeFigureOut">
              <a:rPr lang="en-US" smtClean="0"/>
              <a:t>10/4/2021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A36CD18-2763-499B-8716-7EB209BE6CF8}" type="slidenum">
              <a:rPr lang="en-US" smtClean="0"/>
              <a:t>‹#›</a:t>
            </a:fld>
            <a:endParaRPr lang="en-US"/>
          </a:p>
        </p:txBody>
      </p:sp>
    </p:spTree>
    <p:extLst>
      <p:ext uri="{BB962C8B-B14F-4D97-AF65-F5344CB8AC3E}">
        <p14:creationId xmlns:p14="http://schemas.microsoft.com/office/powerpoint/2010/main" val="101354584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lvl1pPr>
              <a:defRPr>
                <a:solidFill>
                  <a:schemeClr val="accent1">
                    <a:lumMod val="50000"/>
                  </a:schemeClr>
                </a:solidFill>
              </a:defRPr>
            </a:lvl1pPr>
          </a:lstStyle>
          <a:p>
            <a:fld id="{1A9DF189-F4AD-4711-B079-E58E2812DB82}" type="datetimeFigureOut">
              <a:rPr lang="en-US" smtClean="0"/>
              <a:t>10/4/2021</a:t>
            </a:fld>
            <a:endParaRPr lang="en-US"/>
          </a:p>
        </p:txBody>
      </p:sp>
      <p:sp>
        <p:nvSpPr>
          <p:cNvPr id="4" name="Footer Placeholder 3"/>
          <p:cNvSpPr>
            <a:spLocks noGrp="1"/>
          </p:cNvSpPr>
          <p:nvPr>
            <p:ph type="ftr" sz="quarter" idx="11"/>
          </p:nvPr>
        </p:nvSpPr>
        <p:spPr/>
        <p:txBody>
          <a:bodyPr/>
          <a:lstStyle>
            <a:lvl1pPr>
              <a:defRPr>
                <a:solidFill>
                  <a:schemeClr val="accent1">
                    <a:lumMod val="50000"/>
                  </a:schemeClr>
                </a:solidFill>
              </a:defRPr>
            </a:lvl1pPr>
          </a:lstStyle>
          <a:p>
            <a:endParaRPr lang="en-US"/>
          </a:p>
        </p:txBody>
      </p:sp>
      <p:sp>
        <p:nvSpPr>
          <p:cNvPr id="5" name="Slide Number Placeholder 4"/>
          <p:cNvSpPr>
            <a:spLocks noGrp="1"/>
          </p:cNvSpPr>
          <p:nvPr>
            <p:ph type="sldNum" sz="quarter" idx="12"/>
          </p:nvPr>
        </p:nvSpPr>
        <p:spPr/>
        <p:txBody>
          <a:bodyPr/>
          <a:lstStyle/>
          <a:p>
            <a:fld id="{FA36CD18-2763-499B-8716-7EB209BE6CF8}" type="slidenum">
              <a:rPr lang="en-US" smtClean="0"/>
              <a:t>‹#›</a:t>
            </a:fld>
            <a:endParaRPr lang="en-US"/>
          </a:p>
        </p:txBody>
      </p:sp>
    </p:spTree>
    <p:extLst>
      <p:ext uri="{BB962C8B-B14F-4D97-AF65-F5344CB8AC3E}">
        <p14:creationId xmlns:p14="http://schemas.microsoft.com/office/powerpoint/2010/main" val="210329020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A9DF189-F4AD-4711-B079-E58E2812DB82}" type="datetimeFigureOut">
              <a:rPr lang="en-US" smtClean="0"/>
              <a:t>10/4/2021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A36CD18-2763-499B-8716-7EB209BE6CF8}" type="slidenum">
              <a:rPr lang="en-US" smtClean="0"/>
              <a:t>‹#›</a:t>
            </a:fld>
            <a:endParaRPr lang="en-US"/>
          </a:p>
        </p:txBody>
      </p:sp>
    </p:spTree>
    <p:extLst>
      <p:ext uri="{BB962C8B-B14F-4D97-AF65-F5344CB8AC3E}">
        <p14:creationId xmlns:p14="http://schemas.microsoft.com/office/powerpoint/2010/main" val="355162422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6227806" y="1"/>
            <a:ext cx="2916194"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412230" y="685800"/>
            <a:ext cx="2400300" cy="1737360"/>
          </a:xfrm>
        </p:spPr>
        <p:txBody>
          <a:bodyPr anchor="b">
            <a:normAutofit/>
          </a:bodyPr>
          <a:lstStyle>
            <a:lvl1pPr>
              <a:defRPr sz="2800" b="0"/>
            </a:lvl1pPr>
          </a:lstStyle>
          <a:p>
            <a:r>
              <a:rPr lang="en-US"/>
              <a:t>Click to edit Master title style</a:t>
            </a:r>
            <a:endParaRPr lang="en-US" dirty="0"/>
          </a:p>
        </p:txBody>
      </p:sp>
      <p:sp>
        <p:nvSpPr>
          <p:cNvPr id="3" name="Content Placeholder 2"/>
          <p:cNvSpPr>
            <a:spLocks noGrp="1"/>
          </p:cNvSpPr>
          <p:nvPr>
            <p:ph idx="1"/>
          </p:nvPr>
        </p:nvSpPr>
        <p:spPr>
          <a:xfrm>
            <a:off x="628650" y="685800"/>
            <a:ext cx="5033772" cy="5020056"/>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412230" y="2423160"/>
            <a:ext cx="2400300" cy="3291840"/>
          </a:xfrm>
        </p:spPr>
        <p:txBody>
          <a:bodyPr>
            <a:normAutofit/>
          </a:bodyPr>
          <a:lstStyle>
            <a:lvl1pPr marL="0" indent="0">
              <a:lnSpc>
                <a:spcPct val="100000"/>
              </a:lnSpc>
              <a:spcBef>
                <a:spcPts val="1000"/>
              </a:spcBef>
              <a:buNone/>
              <a:defRPr sz="1350">
                <a:solidFill>
                  <a:schemeClr val="accent1">
                    <a:lumMod val="5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grpSp>
        <p:nvGrpSpPr>
          <p:cNvPr id="12" name="Group 11"/>
          <p:cNvGrpSpPr/>
          <p:nvPr/>
        </p:nvGrpSpPr>
        <p:grpSpPr>
          <a:xfrm>
            <a:off x="8522664" y="6255258"/>
            <a:ext cx="393192" cy="393192"/>
            <a:chOff x="8532189" y="5068824"/>
            <a:chExt cx="393192" cy="393192"/>
          </a:xfrm>
        </p:grpSpPr>
        <p:sp>
          <p:nvSpPr>
            <p:cNvPr id="13" name="Oval 12"/>
            <p:cNvSpPr>
              <a:spLocks noChangeAspect="1"/>
            </p:cNvSpPr>
            <p:nvPr/>
          </p:nvSpPr>
          <p:spPr>
            <a:xfrm>
              <a:off x="8532189" y="5068824"/>
              <a:ext cx="393192" cy="39319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14" name="Oval 13"/>
            <p:cNvSpPr>
              <a:spLocks noChangeAspect="1"/>
            </p:cNvSpPr>
            <p:nvPr/>
          </p:nvSpPr>
          <p:spPr>
            <a:xfrm>
              <a:off x="8568766" y="5105400"/>
              <a:ext cx="320039" cy="320040"/>
            </a:xfrm>
            <a:prstGeom prst="ellipse">
              <a:avLst/>
            </a:prstGeom>
            <a:noFill/>
            <a:ln w="12700" cap="flat" cmpd="sng" algn="ctr">
              <a:solidFill>
                <a:srgbClr val="FFFFFF"/>
              </a:solidFill>
              <a:prstDash val="solid"/>
            </a:ln>
            <a:effectLst/>
          </p:spPr>
        </p:sp>
      </p:grpSp>
      <p:sp>
        <p:nvSpPr>
          <p:cNvPr id="9" name="Date Placeholder 8"/>
          <p:cNvSpPr>
            <a:spLocks noGrp="1"/>
          </p:cNvSpPr>
          <p:nvPr>
            <p:ph type="dt" sz="half" idx="10"/>
          </p:nvPr>
        </p:nvSpPr>
        <p:spPr/>
        <p:txBody>
          <a:bodyPr/>
          <a:lstStyle/>
          <a:p>
            <a:fld id="{1A9DF189-F4AD-4711-B079-E58E2812DB82}" type="datetimeFigureOut">
              <a:rPr lang="en-US" smtClean="0"/>
              <a:t>10/4/2021</a:t>
            </a:fld>
            <a:endParaRPr lang="en-US"/>
          </a:p>
        </p:txBody>
      </p:sp>
      <p:sp>
        <p:nvSpPr>
          <p:cNvPr id="10" name="Footer Placeholder 9"/>
          <p:cNvSpPr>
            <a:spLocks noGrp="1"/>
          </p:cNvSpPr>
          <p:nvPr>
            <p:ph type="ftr" sz="quarter" idx="11"/>
          </p:nvPr>
        </p:nvSpPr>
        <p:spPr/>
        <p:txBody>
          <a:bodyPr/>
          <a:lstStyle/>
          <a:p>
            <a:endParaRPr lang="en-US"/>
          </a:p>
        </p:txBody>
      </p:sp>
      <p:sp>
        <p:nvSpPr>
          <p:cNvPr id="11" name="Slide Number Placeholder 10"/>
          <p:cNvSpPr>
            <a:spLocks noGrp="1"/>
          </p:cNvSpPr>
          <p:nvPr>
            <p:ph type="sldNum" sz="quarter" idx="12"/>
          </p:nvPr>
        </p:nvSpPr>
        <p:spPr/>
        <p:txBody>
          <a:bodyPr/>
          <a:lstStyle/>
          <a:p>
            <a:fld id="{FA36CD18-2763-499B-8716-7EB209BE6CF8}" type="slidenum">
              <a:rPr lang="en-US" smtClean="0"/>
              <a:t>‹#›</a:t>
            </a:fld>
            <a:endParaRPr lang="en-US"/>
          </a:p>
        </p:txBody>
      </p:sp>
    </p:spTree>
    <p:extLst>
      <p:ext uri="{BB962C8B-B14F-4D97-AF65-F5344CB8AC3E}">
        <p14:creationId xmlns:p14="http://schemas.microsoft.com/office/powerpoint/2010/main" val="229217675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1" name="Rectangle 10"/>
          <p:cNvSpPr/>
          <p:nvPr/>
        </p:nvSpPr>
        <p:spPr>
          <a:xfrm>
            <a:off x="6227806" y="1"/>
            <a:ext cx="2916194"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412230" y="685800"/>
            <a:ext cx="2400300" cy="1737360"/>
          </a:xfrm>
        </p:spPr>
        <p:txBody>
          <a:bodyPr anchor="b">
            <a:normAutofit/>
          </a:bodyPr>
          <a:lstStyle>
            <a:lvl1pPr>
              <a:defRPr sz="28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0" y="0"/>
            <a:ext cx="6227805" cy="6858000"/>
          </a:xfrm>
          <a:solidFill>
            <a:schemeClr val="tx2">
              <a:lumMod val="20000"/>
              <a:lumOff val="80000"/>
            </a:schemeClr>
          </a:solidFill>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412230" y="2423160"/>
            <a:ext cx="2400300" cy="3291840"/>
          </a:xfrm>
        </p:spPr>
        <p:txBody>
          <a:bodyPr>
            <a:normAutofit/>
          </a:bodyPr>
          <a:lstStyle>
            <a:lvl1pPr marL="0" indent="0">
              <a:lnSpc>
                <a:spcPct val="100000"/>
              </a:lnSpc>
              <a:spcBef>
                <a:spcPts val="1000"/>
              </a:spcBef>
              <a:buNone/>
              <a:defRPr sz="1350">
                <a:solidFill>
                  <a:schemeClr val="accent1">
                    <a:lumMod val="5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grpSp>
        <p:nvGrpSpPr>
          <p:cNvPr id="12" name="Group 11"/>
          <p:cNvGrpSpPr/>
          <p:nvPr/>
        </p:nvGrpSpPr>
        <p:grpSpPr>
          <a:xfrm>
            <a:off x="8522664" y="6255258"/>
            <a:ext cx="393192" cy="393192"/>
            <a:chOff x="8532189" y="5068824"/>
            <a:chExt cx="393192" cy="393192"/>
          </a:xfrm>
        </p:grpSpPr>
        <p:sp>
          <p:nvSpPr>
            <p:cNvPr id="13" name="Oval 12"/>
            <p:cNvSpPr>
              <a:spLocks noChangeAspect="1"/>
            </p:cNvSpPr>
            <p:nvPr/>
          </p:nvSpPr>
          <p:spPr>
            <a:xfrm>
              <a:off x="8532189" y="5068824"/>
              <a:ext cx="393192" cy="39319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14" name="Oval 13"/>
            <p:cNvSpPr>
              <a:spLocks noChangeAspect="1"/>
            </p:cNvSpPr>
            <p:nvPr/>
          </p:nvSpPr>
          <p:spPr>
            <a:xfrm>
              <a:off x="8568766" y="5105400"/>
              <a:ext cx="320039" cy="320040"/>
            </a:xfrm>
            <a:prstGeom prst="ellipse">
              <a:avLst/>
            </a:prstGeom>
            <a:noFill/>
            <a:ln w="12700" cap="flat" cmpd="sng" algn="ctr">
              <a:solidFill>
                <a:srgbClr val="FFFFFF"/>
              </a:solidFill>
              <a:prstDash val="solid"/>
            </a:ln>
            <a:effectLst/>
          </p:spPr>
        </p:sp>
      </p:grpSp>
      <p:sp>
        <p:nvSpPr>
          <p:cNvPr id="8" name="Date Placeholder 7"/>
          <p:cNvSpPr>
            <a:spLocks noGrp="1"/>
          </p:cNvSpPr>
          <p:nvPr>
            <p:ph type="dt" sz="half" idx="10"/>
          </p:nvPr>
        </p:nvSpPr>
        <p:spPr/>
        <p:txBody>
          <a:bodyPr/>
          <a:lstStyle/>
          <a:p>
            <a:fld id="{1A9DF189-F4AD-4711-B079-E58E2812DB82}" type="datetimeFigureOut">
              <a:rPr lang="en-US" smtClean="0"/>
              <a:t>10/4/2021</a:t>
            </a:fld>
            <a:endParaRPr lang="en-US"/>
          </a:p>
        </p:txBody>
      </p:sp>
      <p:sp>
        <p:nvSpPr>
          <p:cNvPr id="10" name="Slide Number Placeholder 9"/>
          <p:cNvSpPr>
            <a:spLocks noGrp="1"/>
          </p:cNvSpPr>
          <p:nvPr>
            <p:ph type="sldNum" sz="quarter" idx="12"/>
          </p:nvPr>
        </p:nvSpPr>
        <p:spPr/>
        <p:txBody>
          <a:bodyPr/>
          <a:lstStyle/>
          <a:p>
            <a:fld id="{FA36CD18-2763-499B-8716-7EB209BE6CF8}" type="slidenum">
              <a:rPr lang="en-US" smtClean="0"/>
              <a:t>‹#›</a:t>
            </a:fld>
            <a:endParaRPr lang="en-US"/>
          </a:p>
        </p:txBody>
      </p:sp>
    </p:spTree>
    <p:extLst>
      <p:ext uri="{BB962C8B-B14F-4D97-AF65-F5344CB8AC3E}">
        <p14:creationId xmlns:p14="http://schemas.microsoft.com/office/powerpoint/2010/main" val="393488036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microsoft.com/office/2007/relationships/hdphoto" Target="../media/hdphoto1.wdp"/></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12" name="Group 11"/>
          <p:cNvGrpSpPr/>
          <p:nvPr/>
        </p:nvGrpSpPr>
        <p:grpSpPr>
          <a:xfrm>
            <a:off x="8522664" y="6255258"/>
            <a:ext cx="393192" cy="393192"/>
            <a:chOff x="8532189" y="5068824"/>
            <a:chExt cx="393192" cy="393192"/>
          </a:xfrm>
        </p:grpSpPr>
        <p:sp>
          <p:nvSpPr>
            <p:cNvPr id="8" name="Oval 7"/>
            <p:cNvSpPr>
              <a:spLocks noChangeAspect="1"/>
            </p:cNvSpPr>
            <p:nvPr/>
          </p:nvSpPr>
          <p:spPr>
            <a:xfrm>
              <a:off x="8532189" y="5068824"/>
              <a:ext cx="393192" cy="393192"/>
            </a:xfrm>
            <a:prstGeom prst="ellipse">
              <a:avLst/>
            </a:prstGeom>
            <a:blipFill dpi="0" rotWithShape="1">
              <a:blip r:embed="rId13">
                <a:duotone>
                  <a:schemeClr val="accent1">
                    <a:shade val="45000"/>
                    <a:satMod val="135000"/>
                  </a:schemeClr>
                  <a:prstClr val="white"/>
                </a:duotone>
                <a:extLst>
                  <a:ext uri="{BEBA8EAE-BF5A-486C-A8C5-ECC9F3942E4B}">
                    <a14:imgProps xmlns:a14="http://schemas.microsoft.com/office/drawing/2010/main">
                      <a14:imgLayer r:embed="rId14">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9" name="Oval 8"/>
            <p:cNvSpPr>
              <a:spLocks noChangeAspect="1"/>
            </p:cNvSpPr>
            <p:nvPr/>
          </p:nvSpPr>
          <p:spPr>
            <a:xfrm>
              <a:off x="8568766" y="5105400"/>
              <a:ext cx="320039" cy="320040"/>
            </a:xfrm>
            <a:prstGeom prst="ellipse">
              <a:avLst/>
            </a:prstGeom>
            <a:noFill/>
            <a:ln w="12700" cap="flat" cmpd="sng" algn="ctr">
              <a:solidFill>
                <a:srgbClr val="FFFFFF"/>
              </a:solidFill>
              <a:prstDash val="solid"/>
            </a:ln>
            <a:effectLst/>
          </p:spPr>
        </p:sp>
      </p:grpSp>
      <p:sp>
        <p:nvSpPr>
          <p:cNvPr id="2" name="Title Placeholder 1"/>
          <p:cNvSpPr>
            <a:spLocks noGrp="1"/>
          </p:cNvSpPr>
          <p:nvPr>
            <p:ph type="title"/>
          </p:nvPr>
        </p:nvSpPr>
        <p:spPr>
          <a:xfrm>
            <a:off x="685800" y="484632"/>
            <a:ext cx="7772400" cy="1609344"/>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85800" y="2121408"/>
            <a:ext cx="7772400" cy="405079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5992368" y="6272785"/>
            <a:ext cx="2455164" cy="365125"/>
          </a:xfrm>
          <a:prstGeom prst="rect">
            <a:avLst/>
          </a:prstGeom>
        </p:spPr>
        <p:txBody>
          <a:bodyPr vert="horz" lIns="91440" tIns="45720" rIns="91440" bIns="45720" rtlCol="0" anchor="ctr"/>
          <a:lstStyle>
            <a:lvl1pPr algn="r">
              <a:defRPr sz="1000">
                <a:solidFill>
                  <a:schemeClr val="accent1">
                    <a:lumMod val="50000"/>
                  </a:schemeClr>
                </a:solidFill>
              </a:defRPr>
            </a:lvl1pPr>
          </a:lstStyle>
          <a:p>
            <a:fld id="{1A9DF189-F4AD-4711-B079-E58E2812DB82}" type="datetimeFigureOut">
              <a:rPr lang="en-US" smtClean="0"/>
              <a:t>10/4/2021</a:t>
            </a:fld>
            <a:endParaRPr lang="en-US"/>
          </a:p>
        </p:txBody>
      </p:sp>
      <p:sp>
        <p:nvSpPr>
          <p:cNvPr id="5" name="Footer Placeholder 4"/>
          <p:cNvSpPr>
            <a:spLocks noGrp="1"/>
          </p:cNvSpPr>
          <p:nvPr>
            <p:ph type="ftr" sz="quarter" idx="3"/>
          </p:nvPr>
        </p:nvSpPr>
        <p:spPr>
          <a:xfrm>
            <a:off x="685800" y="6272785"/>
            <a:ext cx="4745736" cy="365125"/>
          </a:xfrm>
          <a:prstGeom prst="rect">
            <a:avLst/>
          </a:prstGeom>
        </p:spPr>
        <p:txBody>
          <a:bodyPr vert="horz" lIns="91440" tIns="45720" rIns="91440" bIns="45720" rtlCol="0" anchor="ctr"/>
          <a:lstStyle>
            <a:lvl1pPr algn="l">
              <a:defRPr sz="1000">
                <a:solidFill>
                  <a:schemeClr val="accent1">
                    <a:lumMod val="50000"/>
                  </a:schemeClr>
                </a:solidFill>
              </a:defRPr>
            </a:lvl1pPr>
          </a:lstStyle>
          <a:p>
            <a:endParaRPr lang="en-US"/>
          </a:p>
        </p:txBody>
      </p:sp>
      <p:sp>
        <p:nvSpPr>
          <p:cNvPr id="6" name="Slide Number Placeholder 5"/>
          <p:cNvSpPr>
            <a:spLocks noGrp="1"/>
          </p:cNvSpPr>
          <p:nvPr>
            <p:ph type="sldNum" sz="quarter" idx="4"/>
          </p:nvPr>
        </p:nvSpPr>
        <p:spPr>
          <a:xfrm>
            <a:off x="8483346" y="6272785"/>
            <a:ext cx="480060" cy="365125"/>
          </a:xfrm>
          <a:prstGeom prst="rect">
            <a:avLst/>
          </a:prstGeom>
        </p:spPr>
        <p:txBody>
          <a:bodyPr vert="horz" lIns="91440" tIns="45720" rIns="91440" bIns="45720" rtlCol="0" anchor="ctr"/>
          <a:lstStyle>
            <a:lvl1pPr algn="ctr">
              <a:defRPr sz="1100" b="1" spc="-70" baseline="0">
                <a:solidFill>
                  <a:srgbClr val="FFFFFF"/>
                </a:solidFill>
                <a:latin typeface="+mn-lt"/>
              </a:defRPr>
            </a:lvl1pPr>
          </a:lstStyle>
          <a:p>
            <a:fld id="{FA36CD18-2763-499B-8716-7EB209BE6CF8}" type="slidenum">
              <a:rPr lang="en-US" smtClean="0"/>
              <a:t>‹#›</a:t>
            </a:fld>
            <a:endParaRPr lang="en-US"/>
          </a:p>
        </p:txBody>
      </p:sp>
    </p:spTree>
    <p:extLst>
      <p:ext uri="{BB962C8B-B14F-4D97-AF65-F5344CB8AC3E}">
        <p14:creationId xmlns:p14="http://schemas.microsoft.com/office/powerpoint/2010/main" val="1432292853"/>
      </p:ext>
    </p:extLst>
  </p:cSld>
  <p:clrMap bg1="lt1" tx1="dk1" bg2="lt2" tx2="dk2" accent1="accent1" accent2="accent2" accent3="accent3" accent4="accent4" accent5="accent5" accent6="accent6" hlink="hlink" folHlink="folHlink"/>
  <p:sldLayoutIdLst>
    <p:sldLayoutId id="2147483715" r:id="rId1"/>
    <p:sldLayoutId id="2147483716" r:id="rId2"/>
    <p:sldLayoutId id="2147483717" r:id="rId3"/>
    <p:sldLayoutId id="2147483718" r:id="rId4"/>
    <p:sldLayoutId id="2147483719" r:id="rId5"/>
    <p:sldLayoutId id="2147483720" r:id="rId6"/>
    <p:sldLayoutId id="2147483721" r:id="rId7"/>
    <p:sldLayoutId id="2147483722" r:id="rId8"/>
    <p:sldLayoutId id="2147483723" r:id="rId9"/>
    <p:sldLayoutId id="2147483724" r:id="rId10"/>
    <p:sldLayoutId id="2147483725" r:id="rId11"/>
  </p:sldLayoutIdLst>
  <p:txStyles>
    <p:titleStyle>
      <a:lvl1pPr algn="l" defTabSz="914400" rtl="0" eaLnBrk="1" latinLnBrk="0" hangingPunct="1">
        <a:lnSpc>
          <a:spcPct val="90000"/>
        </a:lnSpc>
        <a:spcBef>
          <a:spcPct val="0"/>
        </a:spcBef>
        <a:buNone/>
        <a:defRPr sz="4200" b="0" kern="1200" cap="all" baseline="0">
          <a:blipFill>
            <a:blip r:embed="rId15">
              <a:extLst>
                <a:ext uri="{28A0092B-C50C-407E-A947-70E740481C1C}">
                  <a14:useLocalDpi xmlns:a14="http://schemas.microsoft.com/office/drawing/2010/main" val="0"/>
                </a:ext>
              </a:extLst>
            </a:blip>
            <a:tile tx="6350" ty="-127000" sx="65000" sy="64000" flip="none" algn="tl"/>
          </a:blipFill>
          <a:latin typeface="+mj-lt"/>
          <a:ea typeface="+mj-ea"/>
          <a:cs typeface="+mj-cs"/>
        </a:defRPr>
      </a:lvl1pPr>
    </p:titleStyle>
    <p:bodyStyle>
      <a:lvl1pPr marL="182880" indent="-182880" algn="l" defTabSz="914400" rtl="0" eaLnBrk="1" latinLnBrk="0" hangingPunct="1">
        <a:lnSpc>
          <a:spcPct val="90000"/>
        </a:lnSpc>
        <a:spcBef>
          <a:spcPts val="1200"/>
        </a:spcBef>
        <a:buClr>
          <a:schemeClr val="accent1">
            <a:lumMod val="75000"/>
          </a:schemeClr>
        </a:buClr>
        <a:buSzPct val="85000"/>
        <a:buFont typeface="Wingdings" pitchFamily="2" charset="2"/>
        <a:buChar char="§"/>
        <a:defRPr sz="2000" kern="1200">
          <a:solidFill>
            <a:schemeClr val="tx1"/>
          </a:solidFill>
          <a:latin typeface="+mn-lt"/>
          <a:ea typeface="+mn-ea"/>
          <a:cs typeface="+mn-cs"/>
        </a:defRPr>
      </a:lvl1pPr>
      <a:lvl2pPr marL="45720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800" kern="1200">
          <a:solidFill>
            <a:schemeClr val="tx1"/>
          </a:solidFill>
          <a:latin typeface="+mn-lt"/>
          <a:ea typeface="+mn-ea"/>
          <a:cs typeface="+mn-cs"/>
        </a:defRPr>
      </a:lvl2pPr>
      <a:lvl3pPr marL="73152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3pPr>
      <a:lvl4pPr marL="100584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4pPr>
      <a:lvl5pPr marL="128016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5pPr>
      <a:lvl6pPr marL="16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6pPr>
      <a:lvl7pPr marL="19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7pPr>
      <a:lvl8pPr marL="22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8pPr>
      <a:lvl9pPr marL="25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hyperlink" Target="https://www.npsk12.com/GEARS" TargetMode="External"/><Relationship Id="rId5" Type="http://schemas.openxmlformats.org/officeDocument/2006/relationships/image" Target="../media/image5.png"/><Relationship Id="rId4" Type="http://schemas.microsoft.com/office/2007/relationships/hdphoto" Target="../media/hdphoto2.wdp"/></Relationships>
</file>

<file path=ppt/slides/_rels/slide10.xml.rels><?xml version="1.0" encoding="UTF-8" standalone="yes"?>
<Relationships xmlns="http://schemas.openxmlformats.org/package/2006/relationships"><Relationship Id="rId8" Type="http://schemas.openxmlformats.org/officeDocument/2006/relationships/hyperlink" Target="https://www.rainbowresource.com/category/3481/One-Hour-Mysteries.html" TargetMode="External"/><Relationship Id="rId3" Type="http://schemas.microsoft.com/office/2007/relationships/hdphoto" Target="../media/hdphoto1.wdp"/><Relationship Id="rId7" Type="http://schemas.openxmlformats.org/officeDocument/2006/relationships/hyperlink" Target="https://education.wm.edu/centers/cfge/curriculum/languagearts/materials/jacobsladders/index.php" TargetMode="External"/><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hyperlink" Target="https://www.greatbooks.org/junior-great-books-k-5/" TargetMode="External"/><Relationship Id="rId11" Type="http://schemas.openxmlformats.org/officeDocument/2006/relationships/hyperlink" Target="https://www.noetic-learning.com/" TargetMode="External"/><Relationship Id="rId5" Type="http://schemas.microsoft.com/office/2007/relationships/hdphoto" Target="../media/hdphoto3.wdp"/><Relationship Id="rId10" Type="http://schemas.openxmlformats.org/officeDocument/2006/relationships/hyperlink" Target="https://exemplars.com/" TargetMode="External"/><Relationship Id="rId4" Type="http://schemas.openxmlformats.org/officeDocument/2006/relationships/image" Target="../media/image8.png"/><Relationship Id="rId9" Type="http://schemas.openxmlformats.org/officeDocument/2006/relationships/hyperlink" Target="https://www.routledge.com/Logic-Safari-Book-1-Grades-2-3/Risby/p/book/9781593630898" TargetMode="External"/></Relationships>
</file>

<file path=ppt/slides/_rels/slide11.xml.rels><?xml version="1.0" encoding="UTF-8" standalone="yes"?>
<Relationships xmlns="http://schemas.openxmlformats.org/package/2006/relationships"><Relationship Id="rId8" Type="http://schemas.microsoft.com/office/2007/relationships/hdphoto" Target="../media/hdphoto3.wdp"/><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3.xml"/><Relationship Id="rId6" Type="http://schemas.microsoft.com/office/2007/relationships/hdphoto" Target="../media/hdphoto1.wdp"/><Relationship Id="rId5" Type="http://schemas.openxmlformats.org/officeDocument/2006/relationships/image" Target="../media/image3.png"/><Relationship Id="rId4" Type="http://schemas.microsoft.com/office/2007/relationships/hdphoto" Target="../media/hdphoto2.wdp"/><Relationship Id="rId9" Type="http://schemas.openxmlformats.org/officeDocument/2006/relationships/image" Target="../media/image12.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image" Target="../media/image2.png"/><Relationship Id="rId7" Type="http://schemas.microsoft.com/office/2007/relationships/hdphoto" Target="../media/hdphoto2.wdp"/><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7.png"/><Relationship Id="rId5" Type="http://schemas.openxmlformats.org/officeDocument/2006/relationships/image" Target="../media/image6.png"/><Relationship Id="rId4" Type="http://schemas.microsoft.com/office/2007/relationships/hdphoto" Target="../media/hdphoto1.wdp"/></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2.png"/><Relationship Id="rId4" Type="http://schemas.microsoft.com/office/2007/relationships/hdphoto" Target="../media/hdphoto3.wdp"/></Relationships>
</file>

<file path=ppt/slides/_rels/slide4.xml.rels><?xml version="1.0" encoding="UTF-8" standalone="yes"?>
<Relationships xmlns="http://schemas.openxmlformats.org/package/2006/relationships"><Relationship Id="rId3" Type="http://schemas.openxmlformats.org/officeDocument/2006/relationships/hyperlink" Target="https://classroom.google.com/c/MzQ1NDg4Mzg1OTY5" TargetMode="External"/><Relationship Id="rId7" Type="http://schemas.microsoft.com/office/2007/relationships/hdphoto" Target="../media/hdphoto4.wdp"/><Relationship Id="rId2" Type="http://schemas.openxmlformats.org/officeDocument/2006/relationships/notesSlide" Target="../notesSlides/notesSlide4.xml"/><Relationship Id="rId1" Type="http://schemas.openxmlformats.org/officeDocument/2006/relationships/slideLayout" Target="../slideLayouts/slideLayout5.xml"/><Relationship Id="rId6" Type="http://schemas.openxmlformats.org/officeDocument/2006/relationships/image" Target="../media/image9.png"/><Relationship Id="rId5" Type="http://schemas.openxmlformats.org/officeDocument/2006/relationships/hyperlink" Target="https://www.npsk12.com/tces" TargetMode="External"/><Relationship Id="rId4" Type="http://schemas.openxmlformats.org/officeDocument/2006/relationships/hyperlink" Target="https://www.npsk12.com/nes" TargetMode="External"/></Relationships>
</file>

<file path=ppt/slides/_rels/slide5.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2.png"/><Relationship Id="rId7"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microsoft.com/office/2007/relationships/hdphoto" Target="../media/hdphoto2.wdp"/><Relationship Id="rId5" Type="http://schemas.openxmlformats.org/officeDocument/2006/relationships/image" Target="../media/image4.png"/><Relationship Id="rId4" Type="http://schemas.microsoft.com/office/2007/relationships/hdphoto" Target="../media/hdphoto1.wdp"/></Relationships>
</file>

<file path=ppt/slides/_rels/slide6.xml.rels><?xml version="1.0" encoding="UTF-8" standalone="yes"?>
<Relationships xmlns="http://schemas.openxmlformats.org/package/2006/relationships"><Relationship Id="rId3" Type="http://schemas.microsoft.com/office/2007/relationships/hdphoto" Target="../media/hdphoto1.wdp"/><Relationship Id="rId7" Type="http://schemas.microsoft.com/office/2007/relationships/hdphoto" Target="../media/hdphoto5.wdp"/><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10.png"/><Relationship Id="rId5" Type="http://schemas.microsoft.com/office/2007/relationships/hdphoto" Target="../media/hdphoto2.wdp"/><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microsoft.com/office/2007/relationships/hdphoto" Target="../media/hdphoto2.wdp"/><Relationship Id="rId5" Type="http://schemas.openxmlformats.org/officeDocument/2006/relationships/image" Target="../media/image4.png"/><Relationship Id="rId4" Type="http://schemas.microsoft.com/office/2007/relationships/hdphoto" Target="../media/hdphoto1.wdp"/></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microsoft.com/office/2007/relationships/hdphoto" Target="../media/hdphoto1.wdp"/><Relationship Id="rId5" Type="http://schemas.openxmlformats.org/officeDocument/2006/relationships/image" Target="../media/image3.png"/><Relationship Id="rId4" Type="http://schemas.microsoft.com/office/2007/relationships/hdphoto" Target="../media/hdphoto2.wdp"/></Relationships>
</file>

<file path=ppt/slides/_rels/slide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5AAA0D94-BFF0-44AF-9E04-13800A6194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5715" y="-1"/>
            <a:ext cx="9155430" cy="685800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1" name="Rectangle 10">
            <a:extLst>
              <a:ext uri="{FF2B5EF4-FFF2-40B4-BE49-F238E27FC236}">
                <a16:creationId xmlns:a16="http://schemas.microsoft.com/office/drawing/2014/main" id="{4E0242FF-80FA-4D90-877A-E17E4224060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90625" y="928117"/>
            <a:ext cx="7763256" cy="80683"/>
          </a:xfrm>
          <a:prstGeom prst="rect">
            <a:avLst/>
          </a:prstGeom>
          <a:blipFill dpi="0" rotWithShape="1">
            <a:blip r:embed="rId3">
              <a:alphaModFix amt="85000"/>
              <a:lum bright="70000" contrast="-70000"/>
              <a:extLst>
                <a:ext uri="{BEBA8EAE-BF5A-486C-A8C5-ECC9F3942E4B}">
                  <a14:imgProps xmlns:a14="http://schemas.microsoft.com/office/drawing/2010/main">
                    <a14:imgLayer r:embed="rId4">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Icon&#10;&#10;Description automatically generated">
            <a:extLst>
              <a:ext uri="{FF2B5EF4-FFF2-40B4-BE49-F238E27FC236}">
                <a16:creationId xmlns:a16="http://schemas.microsoft.com/office/drawing/2014/main" id="{CAB21FE3-179D-4C32-86EA-D0A2C3E16143}"/>
              </a:ext>
            </a:extLst>
          </p:cNvPr>
          <p:cNvPicPr>
            <a:picLocks noChangeAspect="1"/>
          </p:cNvPicPr>
          <p:nvPr/>
        </p:nvPicPr>
        <p:blipFill rotWithShape="1">
          <a:blip r:embed="rId5">
            <a:extLst>
              <a:ext uri="{28A0092B-C50C-407E-A947-70E740481C1C}">
                <a14:useLocalDpi xmlns:a14="http://schemas.microsoft.com/office/drawing/2010/main" val="0"/>
              </a:ext>
            </a:extLst>
          </a:blip>
          <a:srcRect l="7192" r="31814" b="2"/>
          <a:stretch/>
        </p:blipFill>
        <p:spPr>
          <a:xfrm>
            <a:off x="688593" y="1111504"/>
            <a:ext cx="2792409" cy="4578096"/>
          </a:xfrm>
          <a:prstGeom prst="rect">
            <a:avLst/>
          </a:prstGeom>
        </p:spPr>
      </p:pic>
      <p:sp>
        <p:nvSpPr>
          <p:cNvPr id="13" name="Rectangle 12">
            <a:extLst>
              <a:ext uri="{FF2B5EF4-FFF2-40B4-BE49-F238E27FC236}">
                <a16:creationId xmlns:a16="http://schemas.microsoft.com/office/drawing/2014/main" id="{1B92E287-CC3E-48F7-B435-D232FB9006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81002" y="1110053"/>
            <a:ext cx="4972879" cy="4580301"/>
          </a:xfrm>
          <a:prstGeom prst="rect">
            <a:avLst/>
          </a:prstGeom>
          <a:blipFill dpi="0" rotWithShape="1">
            <a:blip r:embed="rId3">
              <a:alphaModFix amt="85000"/>
              <a:lum bright="70000" contrast="-70000"/>
              <a:extLst>
                <a:ext uri="{BEBA8EAE-BF5A-486C-A8C5-ECC9F3942E4B}">
                  <a14:imgProps xmlns:a14="http://schemas.microsoft.com/office/drawing/2010/main">
                    <a14:imgLayer r:embed="rId4">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3696012" y="1721215"/>
            <a:ext cx="4542858" cy="3357976"/>
          </a:xfrm>
        </p:spPr>
        <p:txBody>
          <a:bodyPr>
            <a:normAutofit fontScale="90000"/>
          </a:bodyPr>
          <a:lstStyle/>
          <a:p>
            <a:pPr marL="0" lvl="0" indent="0" algn="ctr" rtl="0">
              <a:spcBef>
                <a:spcPts val="0"/>
              </a:spcBef>
              <a:spcAft>
                <a:spcPts val="0"/>
              </a:spcAft>
              <a:buNone/>
            </a:pPr>
            <a:r>
              <a:rPr lang="en-US" sz="4000" dirty="0"/>
              <a:t>Welcome to </a:t>
            </a:r>
            <a:br>
              <a:rPr lang="en-US" sz="4000" dirty="0"/>
            </a:br>
            <a:r>
              <a:rPr lang="en-US" sz="4000" dirty="0"/>
              <a:t>Ms. Fairweather’s Class!</a:t>
            </a:r>
            <a:br>
              <a:rPr lang="en-US" sz="4800" dirty="0"/>
            </a:br>
            <a:br>
              <a:rPr lang="en-US" sz="4900" dirty="0"/>
            </a:br>
            <a:r>
              <a:rPr lang="en-US" sz="4900" b="1" dirty="0">
                <a:latin typeface="Comic Sans MS" panose="030F0702030302020204" pitchFamily="66" charset="0"/>
              </a:rPr>
              <a:t>G.E.A.R.S.</a:t>
            </a:r>
            <a:br>
              <a:rPr lang="en-US" sz="1050" b="1" dirty="0">
                <a:solidFill>
                  <a:schemeClr val="bg1"/>
                </a:solidFill>
                <a:latin typeface="Comic Sans MS" panose="030F0702030302020204" pitchFamily="66" charset="0"/>
              </a:rPr>
            </a:br>
            <a:r>
              <a:rPr lang="en-US" sz="2000" b="1" dirty="0">
                <a:solidFill>
                  <a:schemeClr val="tx1"/>
                </a:solidFill>
                <a:latin typeface="Comic Sans MS" panose="030F0702030302020204" pitchFamily="66" charset="0"/>
                <a:hlinkClick r:id="rId6">
                  <a:extLst>
                    <a:ext uri="{A12FA001-AC4F-418D-AE19-62706E023703}">
                      <ahyp:hlinkClr xmlns:ahyp="http://schemas.microsoft.com/office/drawing/2018/hyperlinkcolor" val="tx"/>
                    </a:ext>
                  </a:extLst>
                </a:hlinkClick>
              </a:rPr>
              <a:t>Gifted Education &amp; Academic Rigor Services!</a:t>
            </a:r>
            <a:br>
              <a:rPr lang="en-US" sz="2000" b="1" dirty="0">
                <a:solidFill>
                  <a:schemeClr val="tx1"/>
                </a:solidFill>
                <a:latin typeface="Comic Sans MS" panose="030F0702030302020204" pitchFamily="66" charset="0"/>
              </a:rPr>
            </a:br>
            <a:r>
              <a:rPr lang="en-US" sz="2000" b="1" dirty="0">
                <a:solidFill>
                  <a:schemeClr val="tx1"/>
                </a:solidFill>
                <a:latin typeface="Comic Sans MS" panose="030F0702030302020204" pitchFamily="66" charset="0"/>
              </a:rPr>
              <a:t>2021-2022</a:t>
            </a:r>
            <a:br>
              <a:rPr lang="en-US" sz="2000" b="1" dirty="0">
                <a:solidFill>
                  <a:schemeClr val="tx1"/>
                </a:solidFill>
                <a:latin typeface="Comic Sans MS" panose="030F0702030302020204" pitchFamily="66" charset="0"/>
              </a:rPr>
            </a:br>
            <a:br>
              <a:rPr lang="en-US" sz="4800" b="1" dirty="0">
                <a:solidFill>
                  <a:schemeClr val="bg1"/>
                </a:solidFill>
                <a:latin typeface="Comic Sans MS" panose="030F0702030302020204" pitchFamily="66" charset="0"/>
              </a:rPr>
            </a:br>
            <a:r>
              <a:rPr lang="en-US" sz="2000" b="1" dirty="0">
                <a:solidFill>
                  <a:schemeClr val="tx1"/>
                </a:solidFill>
                <a:latin typeface="Comic Sans MS" panose="030F0702030302020204" pitchFamily="66" charset="0"/>
              </a:rPr>
              <a:t>Norview ES-Monday, Tuesday&amp; Wednesday</a:t>
            </a:r>
            <a:br>
              <a:rPr lang="en-US" sz="2000" b="1" dirty="0">
                <a:solidFill>
                  <a:schemeClr val="tx1"/>
                </a:solidFill>
                <a:latin typeface="Comic Sans MS" panose="030F0702030302020204" pitchFamily="66" charset="0"/>
              </a:rPr>
            </a:br>
            <a:br>
              <a:rPr lang="en-US" sz="2000" b="1" dirty="0">
                <a:solidFill>
                  <a:schemeClr val="tx1"/>
                </a:solidFill>
                <a:latin typeface="Comic Sans MS" panose="030F0702030302020204" pitchFamily="66" charset="0"/>
              </a:rPr>
            </a:br>
            <a:r>
              <a:rPr lang="en-US" sz="2000" b="1" dirty="0">
                <a:solidFill>
                  <a:schemeClr val="tx1"/>
                </a:solidFill>
                <a:latin typeface="Comic Sans MS" panose="030F0702030302020204" pitchFamily="66" charset="0"/>
              </a:rPr>
              <a:t>Tanners Creek ES-Thursday &amp; Friday</a:t>
            </a:r>
            <a:endParaRPr lang="en-US" sz="2000" dirty="0">
              <a:solidFill>
                <a:schemeClr val="tx1"/>
              </a:solidFill>
            </a:endParaRPr>
          </a:p>
        </p:txBody>
      </p:sp>
      <p:sp>
        <p:nvSpPr>
          <p:cNvPr id="15" name="Rectangle 14">
            <a:extLst>
              <a:ext uri="{FF2B5EF4-FFF2-40B4-BE49-F238E27FC236}">
                <a16:creationId xmlns:a16="http://schemas.microsoft.com/office/drawing/2014/main" id="{B354BB7A-6D45-494D-90A8-2F497C01F6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90625" y="5780565"/>
            <a:ext cx="7763256" cy="80683"/>
          </a:xfrm>
          <a:prstGeom prst="rect">
            <a:avLst/>
          </a:prstGeom>
          <a:blipFill dpi="0" rotWithShape="1">
            <a:blip r:embed="rId3">
              <a:alphaModFix amt="85000"/>
              <a:lum bright="70000" contrast="-70000"/>
              <a:extLst>
                <a:ext uri="{BEBA8EAE-BF5A-486C-A8C5-ECC9F3942E4B}">
                  <a14:imgProps xmlns:a14="http://schemas.microsoft.com/office/drawing/2010/main">
                    <a14:imgLayer r:embed="rId4">
                      <a14:imgEffect>
                        <a14:sharpenSoften amount="61000"/>
                      </a14:imgEffect>
                    </a14:imgLayer>
                  </a14:imgProps>
                </a:ext>
                <a:ext uri="{28A0092B-C50C-407E-A947-70E740481C1C}">
                  <a14:useLocalDpi xmlns:a14="http://schemas.microsoft.com/office/drawing/2010/main"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a:extLst>
              <a:ext uri="{FF2B5EF4-FFF2-40B4-BE49-F238E27FC236}">
                <a16:creationId xmlns:a16="http://schemas.microsoft.com/office/drawing/2014/main" id="{A12E4495-24BE-4FFE-91E5-5BA7727EF10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7235190" y="5257800"/>
            <a:ext cx="810678" cy="1080902"/>
            <a:chOff x="9685338" y="4460675"/>
            <a:chExt cx="1080904" cy="1080902"/>
          </a:xfrm>
        </p:grpSpPr>
        <p:sp>
          <p:nvSpPr>
            <p:cNvPr id="18" name="Oval 17">
              <a:extLst>
                <a:ext uri="{FF2B5EF4-FFF2-40B4-BE49-F238E27FC236}">
                  <a16:creationId xmlns:a16="http://schemas.microsoft.com/office/drawing/2014/main" id="{C71644A3-12B1-4F51-BB08-FDD391EF570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85338" y="4460675"/>
              <a:ext cx="1080904" cy="1080902"/>
            </a:xfrm>
            <a:prstGeom prst="ellipse">
              <a:avLst/>
            </a:prstGeom>
            <a:blipFill dpi="0" rotWithShape="1">
              <a:blip r:embed="rId7">
                <a:duotone>
                  <a:schemeClr val="accent1">
                    <a:shade val="45000"/>
                    <a:satMod val="135000"/>
                  </a:schemeClr>
                  <a:prstClr val="white"/>
                </a:duotone>
              </a:blip>
              <a:srcRect/>
              <a:tile tx="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19" name="Oval 18">
              <a:extLst>
                <a:ext uri="{FF2B5EF4-FFF2-40B4-BE49-F238E27FC236}">
                  <a16:creationId xmlns:a16="http://schemas.microsoft.com/office/drawing/2014/main" id="{1A6658C1-CF92-4E90-A775-D0D64A3D328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793429" y="4568765"/>
              <a:ext cx="864723" cy="864722"/>
            </a:xfrm>
            <a:prstGeom prst="ellipse">
              <a:avLst/>
            </a:prstGeom>
            <a:noFill/>
            <a:ln w="25400" cap="flat" cmpd="sng" algn="ctr">
              <a:solidFill>
                <a:sysClr val="window" lastClr="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grpSp>
    </p:spTree>
    <p:extLst>
      <p:ext uri="{BB962C8B-B14F-4D97-AF65-F5344CB8AC3E}">
        <p14:creationId xmlns:p14="http://schemas.microsoft.com/office/powerpoint/2010/main" val="191915299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23" name="Group 22">
            <a:extLst>
              <a:ext uri="{FF2B5EF4-FFF2-40B4-BE49-F238E27FC236}">
                <a16:creationId xmlns:a16="http://schemas.microsoft.com/office/drawing/2014/main" id="{132FD491-28F3-42E7-AEBF-A9E3C462C92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8551293" y="6229681"/>
            <a:ext cx="342900" cy="457200"/>
            <a:chOff x="11361456" y="6195813"/>
            <a:chExt cx="548640" cy="548640"/>
          </a:xfrm>
        </p:grpSpPr>
        <p:sp>
          <p:nvSpPr>
            <p:cNvPr id="24" name="Oval 23">
              <a:extLst>
                <a:ext uri="{FF2B5EF4-FFF2-40B4-BE49-F238E27FC236}">
                  <a16:creationId xmlns:a16="http://schemas.microsoft.com/office/drawing/2014/main" id="{AD016B6E-F283-4CFB-9099-05C8DA6AB3F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61456" y="6195813"/>
              <a:ext cx="548640" cy="548640"/>
            </a:xfrm>
            <a:prstGeom prst="ellipse">
              <a:avLst/>
            </a:prstGeom>
            <a:blipFill dpi="0" rotWithShape="1">
              <a:blip r:embed="rId2">
                <a:duotone>
                  <a:schemeClr val="accent1">
                    <a:shade val="45000"/>
                    <a:satMod val="135000"/>
                  </a:schemeClr>
                  <a:prstClr val="white"/>
                </a:duotone>
                <a:extLst>
                  <a:ext uri="{BEBA8EAE-BF5A-486C-A8C5-ECC9F3942E4B}">
                    <a14:imgProps xmlns:a14="http://schemas.microsoft.com/office/drawing/2010/main">
                      <a14:imgLayer r:embed="rId3">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25" name="Oval 24">
              <a:extLst>
                <a:ext uri="{FF2B5EF4-FFF2-40B4-BE49-F238E27FC236}">
                  <a16:creationId xmlns:a16="http://schemas.microsoft.com/office/drawing/2014/main" id="{72D0360E-345F-4790-B0A0-03ADC36B5E4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96488" y="6230844"/>
              <a:ext cx="478576" cy="478578"/>
            </a:xfrm>
            <a:prstGeom prst="ellipse">
              <a:avLst/>
            </a:prstGeom>
            <a:noFill/>
            <a:ln w="12700" cap="flat" cmpd="sng" algn="ctr">
              <a:solidFill>
                <a:srgbClr val="FFFFFF"/>
              </a:solidFill>
              <a:prstDash val="solid"/>
            </a:ln>
            <a:effectLst/>
          </p:spPr>
        </p:sp>
      </p:grpSp>
      <p:sp useBgFill="1">
        <p:nvSpPr>
          <p:cNvPr id="27" name="Rectangle 26">
            <a:extLst>
              <a:ext uri="{FF2B5EF4-FFF2-40B4-BE49-F238E27FC236}">
                <a16:creationId xmlns:a16="http://schemas.microsoft.com/office/drawing/2014/main" id="{3C06EAFD-0C69-4B3B-BEA7-E7E11DDF9C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A4066C89-42FB-4624-9AFE-3A31B36491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508" y="0"/>
            <a:ext cx="3486126" cy="6858000"/>
          </a:xfrm>
          <a:prstGeom prst="rect">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400000"/>
                      </a14:imgEffect>
                      <a14:imgEffect>
                        <a14:brightnessContrast bright="-40000" contrast="40000"/>
                      </a14:imgEffect>
                    </a14:imgLayer>
                  </a14:imgProps>
                </a:ext>
              </a:extLst>
            </a:blip>
            <a:srcRect/>
            <a:tile tx="0" ty="0" sx="85000" sy="85000" flip="none" algn="tl"/>
          </a:blipFill>
          <a:ln w="25400" cap="flat" cmpd="sng" algn="ctr">
            <a:noFill/>
            <a:prstDash val="solid"/>
          </a:ln>
          <a:effectLst/>
        </p:spPr>
        <p:txBody>
          <a:bodyPr lIns="0" tIns="0" rIns="0" bIns="0" rtlCol="0" anchor="ctr"/>
          <a:lstStyle/>
          <a:p>
            <a:pPr algn="ctr" defTabSz="914400"/>
            <a:endParaRPr lang="en-US" sz="2000" kern="0">
              <a:solidFill>
                <a:prstClr val="white"/>
              </a:solidFill>
              <a:latin typeface="Rockwell Extra Bold" pitchFamily="18" charset="0"/>
            </a:endParaRPr>
          </a:p>
        </p:txBody>
      </p:sp>
      <p:sp>
        <p:nvSpPr>
          <p:cNvPr id="2" name="TextBox 1">
            <a:extLst>
              <a:ext uri="{FF2B5EF4-FFF2-40B4-BE49-F238E27FC236}">
                <a16:creationId xmlns:a16="http://schemas.microsoft.com/office/drawing/2014/main" id="{51A6AA3D-EF15-4A9D-BF43-9ECB309F4E20}"/>
              </a:ext>
            </a:extLst>
          </p:cNvPr>
          <p:cNvSpPr txBox="1"/>
          <p:nvPr/>
        </p:nvSpPr>
        <p:spPr>
          <a:xfrm>
            <a:off x="482601" y="643466"/>
            <a:ext cx="2764734" cy="5528734"/>
          </a:xfrm>
          <a:prstGeom prst="rect">
            <a:avLst/>
          </a:prstGeom>
        </p:spPr>
        <p:txBody>
          <a:bodyPr vert="horz" lIns="91440" tIns="45720" rIns="91440" bIns="45720" rtlCol="0" anchor="ctr">
            <a:normAutofit/>
          </a:bodyPr>
          <a:lstStyle/>
          <a:p>
            <a:pPr algn="r" defTabSz="914400">
              <a:lnSpc>
                <a:spcPct val="90000"/>
              </a:lnSpc>
              <a:spcBef>
                <a:spcPct val="0"/>
              </a:spcBef>
              <a:spcAft>
                <a:spcPts val="600"/>
              </a:spcAft>
            </a:pPr>
            <a:r>
              <a:rPr lang="en-US" sz="4200" cap="all">
                <a:solidFill>
                  <a:srgbClr val="FFFFFF"/>
                </a:solidFill>
                <a:latin typeface="+mj-lt"/>
                <a:ea typeface="+mj-ea"/>
                <a:cs typeface="+mj-cs"/>
              </a:rPr>
              <a:t>Links to Learn More About our Curriculum</a:t>
            </a:r>
          </a:p>
        </p:txBody>
      </p:sp>
      <p:sp>
        <p:nvSpPr>
          <p:cNvPr id="3" name="TextBox 2">
            <a:extLst>
              <a:ext uri="{FF2B5EF4-FFF2-40B4-BE49-F238E27FC236}">
                <a16:creationId xmlns:a16="http://schemas.microsoft.com/office/drawing/2014/main" id="{F6E8F858-E5A2-480E-A6E7-BC2A5B2A66D6}"/>
              </a:ext>
            </a:extLst>
          </p:cNvPr>
          <p:cNvSpPr txBox="1"/>
          <p:nvPr/>
        </p:nvSpPr>
        <p:spPr>
          <a:xfrm>
            <a:off x="3790335" y="599768"/>
            <a:ext cx="4555850" cy="5572432"/>
          </a:xfrm>
          <a:prstGeom prst="rect">
            <a:avLst/>
          </a:prstGeom>
        </p:spPr>
        <p:txBody>
          <a:bodyPr vert="horz" lIns="91440" tIns="45720" rIns="91440" bIns="45720" rtlCol="0" anchor="ctr">
            <a:normAutofit/>
          </a:bodyPr>
          <a:lstStyle/>
          <a:p>
            <a:pPr indent="-182880" defTabSz="914400">
              <a:lnSpc>
                <a:spcPct val="90000"/>
              </a:lnSpc>
              <a:spcAft>
                <a:spcPts val="600"/>
              </a:spcAft>
              <a:buClr>
                <a:schemeClr val="accent1">
                  <a:lumMod val="75000"/>
                </a:schemeClr>
              </a:buClr>
              <a:buSzPct val="85000"/>
              <a:buFont typeface="Wingdings" pitchFamily="2" charset="2"/>
              <a:buChar char="§"/>
            </a:pPr>
            <a:r>
              <a:rPr lang="en-US" sz="1500"/>
              <a:t>Junior Great Books: </a:t>
            </a:r>
            <a:r>
              <a:rPr lang="en-US" sz="1500">
                <a:hlinkClick r:id="rId6"/>
              </a:rPr>
              <a:t>https://www.greatbooks.org/junior-great-books-k-5/</a:t>
            </a:r>
            <a:endParaRPr lang="en-US" sz="1500"/>
          </a:p>
          <a:p>
            <a:pPr indent="-182880" defTabSz="914400">
              <a:lnSpc>
                <a:spcPct val="90000"/>
              </a:lnSpc>
              <a:spcAft>
                <a:spcPts val="600"/>
              </a:spcAft>
              <a:buClr>
                <a:schemeClr val="accent1">
                  <a:lumMod val="75000"/>
                </a:schemeClr>
              </a:buClr>
              <a:buSzPct val="85000"/>
              <a:buFont typeface="Wingdings" pitchFamily="2" charset="2"/>
              <a:buChar char="§"/>
            </a:pPr>
            <a:endParaRPr lang="en-US" sz="1500"/>
          </a:p>
          <a:p>
            <a:pPr indent="-182880" defTabSz="914400">
              <a:lnSpc>
                <a:spcPct val="90000"/>
              </a:lnSpc>
              <a:spcAft>
                <a:spcPts val="600"/>
              </a:spcAft>
              <a:buClr>
                <a:schemeClr val="accent1">
                  <a:lumMod val="75000"/>
                </a:schemeClr>
              </a:buClr>
              <a:buSzPct val="85000"/>
              <a:buFont typeface="Wingdings" pitchFamily="2" charset="2"/>
              <a:buChar char="§"/>
            </a:pPr>
            <a:r>
              <a:rPr lang="en-US" sz="1500"/>
              <a:t>Jacob’s Ladder: </a:t>
            </a:r>
            <a:r>
              <a:rPr lang="en-US" sz="1500">
                <a:hlinkClick r:id="rId7"/>
              </a:rPr>
              <a:t>https://education.wm.edu/centers/cfge/curriculum/languagearts/materials/jacobsladders/index.php</a:t>
            </a:r>
            <a:endParaRPr lang="en-US" sz="1500"/>
          </a:p>
          <a:p>
            <a:pPr indent="-182880" defTabSz="914400">
              <a:lnSpc>
                <a:spcPct val="90000"/>
              </a:lnSpc>
              <a:spcAft>
                <a:spcPts val="600"/>
              </a:spcAft>
              <a:buClr>
                <a:schemeClr val="accent1">
                  <a:lumMod val="75000"/>
                </a:schemeClr>
              </a:buClr>
              <a:buSzPct val="85000"/>
              <a:buFont typeface="Wingdings" pitchFamily="2" charset="2"/>
              <a:buChar char="§"/>
            </a:pPr>
            <a:endParaRPr lang="en-US" sz="1500"/>
          </a:p>
          <a:p>
            <a:pPr indent="-182880" defTabSz="914400">
              <a:lnSpc>
                <a:spcPct val="90000"/>
              </a:lnSpc>
              <a:spcAft>
                <a:spcPts val="600"/>
              </a:spcAft>
              <a:buClr>
                <a:schemeClr val="accent1">
                  <a:lumMod val="75000"/>
                </a:schemeClr>
              </a:buClr>
              <a:buSzPct val="85000"/>
              <a:buFont typeface="Wingdings" pitchFamily="2" charset="2"/>
              <a:buChar char="§"/>
            </a:pPr>
            <a:r>
              <a:rPr lang="en-US" sz="1500"/>
              <a:t>One Hour Mysteries: </a:t>
            </a:r>
            <a:r>
              <a:rPr lang="en-US" sz="1500">
                <a:hlinkClick r:id="rId8"/>
              </a:rPr>
              <a:t>https://www.rainbowresource.com/category/3481/One-Hour-Mysteries.html</a:t>
            </a:r>
            <a:endParaRPr lang="en-US" sz="1500"/>
          </a:p>
          <a:p>
            <a:pPr indent="-182880" defTabSz="914400">
              <a:lnSpc>
                <a:spcPct val="90000"/>
              </a:lnSpc>
              <a:spcAft>
                <a:spcPts val="600"/>
              </a:spcAft>
              <a:buClr>
                <a:schemeClr val="accent1">
                  <a:lumMod val="75000"/>
                </a:schemeClr>
              </a:buClr>
              <a:buSzPct val="85000"/>
              <a:buFont typeface="Wingdings" pitchFamily="2" charset="2"/>
              <a:buChar char="§"/>
            </a:pPr>
            <a:endParaRPr lang="en-US" sz="1500"/>
          </a:p>
          <a:p>
            <a:pPr indent="-182880" defTabSz="914400">
              <a:lnSpc>
                <a:spcPct val="90000"/>
              </a:lnSpc>
              <a:spcAft>
                <a:spcPts val="600"/>
              </a:spcAft>
              <a:buClr>
                <a:schemeClr val="accent1">
                  <a:lumMod val="75000"/>
                </a:schemeClr>
              </a:buClr>
              <a:buSzPct val="85000"/>
              <a:buFont typeface="Wingdings" pitchFamily="2" charset="2"/>
              <a:buChar char="§"/>
            </a:pPr>
            <a:r>
              <a:rPr lang="en-US" sz="1500"/>
              <a:t>Logic Safari:  </a:t>
            </a:r>
            <a:r>
              <a:rPr lang="en-US" sz="1500">
                <a:hlinkClick r:id="rId9"/>
              </a:rPr>
              <a:t>https://www.routledge.com/Logic-Safari-Book-1-Grades-2-3/Risby/p/book/9781593630898</a:t>
            </a:r>
            <a:endParaRPr lang="en-US" sz="1500"/>
          </a:p>
          <a:p>
            <a:pPr indent="-182880" defTabSz="914400">
              <a:lnSpc>
                <a:spcPct val="90000"/>
              </a:lnSpc>
              <a:spcAft>
                <a:spcPts val="600"/>
              </a:spcAft>
              <a:buClr>
                <a:schemeClr val="accent1">
                  <a:lumMod val="75000"/>
                </a:schemeClr>
              </a:buClr>
              <a:buSzPct val="85000"/>
              <a:buFont typeface="Wingdings" pitchFamily="2" charset="2"/>
              <a:buChar char="§"/>
            </a:pPr>
            <a:endParaRPr lang="en-US" sz="1500"/>
          </a:p>
          <a:p>
            <a:pPr indent="-182880" defTabSz="914400">
              <a:lnSpc>
                <a:spcPct val="90000"/>
              </a:lnSpc>
              <a:spcAft>
                <a:spcPts val="600"/>
              </a:spcAft>
              <a:buClr>
                <a:schemeClr val="accent1">
                  <a:lumMod val="75000"/>
                </a:schemeClr>
              </a:buClr>
              <a:buSzPct val="85000"/>
              <a:buFont typeface="Wingdings" pitchFamily="2" charset="2"/>
              <a:buChar char="§"/>
            </a:pPr>
            <a:r>
              <a:rPr lang="en-US" sz="1500"/>
              <a:t>Exemplars: </a:t>
            </a:r>
            <a:r>
              <a:rPr lang="en-US" sz="1500">
                <a:hlinkClick r:id="rId10"/>
              </a:rPr>
              <a:t>https://exemplars.com/</a:t>
            </a:r>
            <a:endParaRPr lang="en-US" sz="1500"/>
          </a:p>
          <a:p>
            <a:pPr indent="-182880" defTabSz="914400">
              <a:lnSpc>
                <a:spcPct val="90000"/>
              </a:lnSpc>
              <a:spcAft>
                <a:spcPts val="600"/>
              </a:spcAft>
              <a:buClr>
                <a:schemeClr val="accent1">
                  <a:lumMod val="75000"/>
                </a:schemeClr>
              </a:buClr>
              <a:buSzPct val="85000"/>
              <a:buFont typeface="Wingdings" pitchFamily="2" charset="2"/>
              <a:buChar char="§"/>
            </a:pPr>
            <a:endParaRPr lang="en-US" sz="1500"/>
          </a:p>
          <a:p>
            <a:pPr indent="-182880" defTabSz="914400">
              <a:lnSpc>
                <a:spcPct val="90000"/>
              </a:lnSpc>
              <a:spcAft>
                <a:spcPts val="600"/>
              </a:spcAft>
              <a:buClr>
                <a:schemeClr val="accent1">
                  <a:lumMod val="75000"/>
                </a:schemeClr>
              </a:buClr>
              <a:buSzPct val="85000"/>
              <a:buFont typeface="Wingdings" pitchFamily="2" charset="2"/>
              <a:buChar char="§"/>
            </a:pPr>
            <a:r>
              <a:rPr lang="en-US" sz="1500"/>
              <a:t>Noetic Math: </a:t>
            </a:r>
            <a:r>
              <a:rPr lang="en-US" sz="1500">
                <a:hlinkClick r:id="rId11"/>
              </a:rPr>
              <a:t>https://www.noetic-learning.com/</a:t>
            </a:r>
            <a:endParaRPr lang="en-US" sz="1500"/>
          </a:p>
          <a:p>
            <a:pPr indent="-182880" defTabSz="914400">
              <a:lnSpc>
                <a:spcPct val="90000"/>
              </a:lnSpc>
              <a:spcAft>
                <a:spcPts val="600"/>
              </a:spcAft>
              <a:buClr>
                <a:schemeClr val="accent1">
                  <a:lumMod val="75000"/>
                </a:schemeClr>
              </a:buClr>
              <a:buSzPct val="85000"/>
              <a:buFont typeface="Wingdings" pitchFamily="2" charset="2"/>
              <a:buChar char="§"/>
            </a:pPr>
            <a:endParaRPr lang="en-US" sz="1500"/>
          </a:p>
        </p:txBody>
      </p:sp>
      <p:sp>
        <p:nvSpPr>
          <p:cNvPr id="31" name="Oval 30">
            <a:extLst>
              <a:ext uri="{FF2B5EF4-FFF2-40B4-BE49-F238E27FC236}">
                <a16:creationId xmlns:a16="http://schemas.microsoft.com/office/drawing/2014/main" id="{BA218FBC-B2D6-48CA-9289-C4110162ED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551293" y="6229681"/>
            <a:ext cx="342900" cy="457200"/>
          </a:xfrm>
          <a:prstGeom prst="ellipse">
            <a:avLst/>
          </a:prstGeom>
          <a:blipFill dpi="0" rotWithShape="1">
            <a:blip r:embed="rId2">
              <a:duotone>
                <a:schemeClr val="accent1">
                  <a:shade val="45000"/>
                  <a:satMod val="135000"/>
                </a:schemeClr>
                <a:prstClr val="white"/>
              </a:duotone>
            </a:blip>
            <a:srcRect/>
            <a:tile tx="5080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33" name="Oval 32">
            <a:extLst>
              <a:ext uri="{FF2B5EF4-FFF2-40B4-BE49-F238E27FC236}">
                <a16:creationId xmlns:a16="http://schemas.microsoft.com/office/drawing/2014/main" id="{2DED9084-49DA-4911-ACB7-5F9E4DEFA0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573188" y="6258874"/>
            <a:ext cx="299110" cy="398815"/>
          </a:xfrm>
          <a:prstGeom prst="ellipse">
            <a:avLst/>
          </a:prstGeom>
          <a:noFill/>
          <a:ln w="12700" cap="flat" cmpd="sng" algn="ctr">
            <a:solidFill>
              <a:srgbClr val="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371526511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9A3D0CE2-91FF-49B3-A5D8-181E900D750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90625" y="1346946"/>
            <a:ext cx="7667244" cy="80683"/>
          </a:xfrm>
          <a:prstGeom prst="rect">
            <a:avLst/>
          </a:prstGeom>
          <a:blipFill dpi="0" rotWithShape="1">
            <a:blip r:embed="rId3">
              <a:alphaModFix amt="85000"/>
              <a:lum bright="70000" contrast="-70000"/>
              <a:extLst>
                <a:ext uri="{BEBA8EAE-BF5A-486C-A8C5-ECC9F3942E4B}">
                  <a14:imgProps xmlns:a14="http://schemas.microsoft.com/office/drawing/2010/main">
                    <a14:imgLayer r:embed="rId4">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a:extLst>
              <a:ext uri="{FF2B5EF4-FFF2-40B4-BE49-F238E27FC236}">
                <a16:creationId xmlns:a16="http://schemas.microsoft.com/office/drawing/2014/main" id="{58AEBD96-C315-4F53-9D9E-0E20E993EB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90625" y="4299696"/>
            <a:ext cx="7667244" cy="80683"/>
          </a:xfrm>
          <a:prstGeom prst="rect">
            <a:avLst/>
          </a:prstGeom>
          <a:blipFill dpi="0" rotWithShape="1">
            <a:blip r:embed="rId3">
              <a:alphaModFix amt="85000"/>
              <a:lum bright="70000" contrast="-70000"/>
              <a:extLst>
                <a:ext uri="{BEBA8EAE-BF5A-486C-A8C5-ECC9F3942E4B}">
                  <a14:imgProps xmlns:a14="http://schemas.microsoft.com/office/drawing/2010/main">
                    <a14:imgLayer r:embed="rId4">
                      <a14:imgEffect>
                        <a14:sharpenSoften amount="61000"/>
                      </a14:imgEffect>
                    </a14:imgLayer>
                  </a14:imgProps>
                </a:ext>
                <a:ext uri="{28A0092B-C50C-407E-A947-70E740481C1C}">
                  <a14:useLocalDpi xmlns:a14="http://schemas.microsoft.com/office/drawing/2010/main"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Rectangle 11">
            <a:extLst>
              <a:ext uri="{FF2B5EF4-FFF2-40B4-BE49-F238E27FC236}">
                <a16:creationId xmlns:a16="http://schemas.microsoft.com/office/drawing/2014/main" id="{78916AAA-66F6-4DFA-88ED-7E27CF6B8D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90625" y="1484779"/>
            <a:ext cx="7667244" cy="2743200"/>
          </a:xfrm>
          <a:prstGeom prst="rect">
            <a:avLst/>
          </a:prstGeom>
          <a:blipFill dpi="0" rotWithShape="1">
            <a:blip r:embed="rId3">
              <a:alphaModFix amt="85000"/>
              <a:lum bright="70000" contrast="-70000"/>
              <a:extLst>
                <a:ext uri="{BEBA8EAE-BF5A-486C-A8C5-ECC9F3942E4B}">
                  <a14:imgProps xmlns:a14="http://schemas.microsoft.com/office/drawing/2010/main">
                    <a14:imgLayer r:embed="rId4">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grpSp>
        <p:nvGrpSpPr>
          <p:cNvPr id="14" name="Group 13">
            <a:extLst>
              <a:ext uri="{FF2B5EF4-FFF2-40B4-BE49-F238E27FC236}">
                <a16:creationId xmlns:a16="http://schemas.microsoft.com/office/drawing/2014/main" id="{A137D43F-BAD6-47F1-AA65-AEEA38A2FF3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7236911" y="4068923"/>
            <a:ext cx="810678" cy="1080902"/>
            <a:chOff x="9685338" y="4460675"/>
            <a:chExt cx="1080904" cy="1080902"/>
          </a:xfrm>
        </p:grpSpPr>
        <p:sp>
          <p:nvSpPr>
            <p:cNvPr id="15" name="Oval 14">
              <a:extLst>
                <a:ext uri="{FF2B5EF4-FFF2-40B4-BE49-F238E27FC236}">
                  <a16:creationId xmlns:a16="http://schemas.microsoft.com/office/drawing/2014/main" id="{D512C9B2-6B22-4211-A940-FCD7C2CD0BE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85338" y="4460675"/>
              <a:ext cx="1080904" cy="1080902"/>
            </a:xfrm>
            <a:prstGeom prst="ellipse">
              <a:avLst/>
            </a:prstGeom>
            <a:blipFill dpi="0" rotWithShape="1">
              <a:blip r:embed="rId5">
                <a:duotone>
                  <a:schemeClr val="accent1">
                    <a:shade val="45000"/>
                    <a:satMod val="135000"/>
                  </a:schemeClr>
                  <a:prstClr val="white"/>
                </a:duotone>
                <a:extLst>
                  <a:ext uri="{BEBA8EAE-BF5A-486C-A8C5-ECC9F3942E4B}">
                    <a14:imgProps xmlns:a14="http://schemas.microsoft.com/office/drawing/2010/main">
                      <a14:imgLayer r:embed="rId6">
                        <a14:imgEffect>
                          <a14:saturation sat="95000"/>
                        </a14:imgEffect>
                      </a14:imgLayer>
                    </a14:imgProps>
                  </a:ext>
                </a:extLst>
              </a:blip>
              <a:srcRect/>
              <a:tile tx="0" ty="0" sx="85000" sy="85000" flip="none" algn="tl"/>
            </a:blipFill>
            <a:ln w="25400" cap="flat" cmpd="sng" algn="ctr">
              <a:noFill/>
              <a:prstDash val="solid"/>
            </a:ln>
            <a:effectLst/>
          </p:spPr>
        </p:sp>
        <p:sp>
          <p:nvSpPr>
            <p:cNvPr id="16" name="Oval 15">
              <a:extLst>
                <a:ext uri="{FF2B5EF4-FFF2-40B4-BE49-F238E27FC236}">
                  <a16:creationId xmlns:a16="http://schemas.microsoft.com/office/drawing/2014/main" id="{85F7DB84-CDE7-46F8-90DD-9D048A7D52D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793429" y="4568765"/>
              <a:ext cx="864723" cy="864722"/>
            </a:xfrm>
            <a:prstGeom prst="ellipse">
              <a:avLst/>
            </a:prstGeom>
            <a:noFill/>
            <a:ln w="25400" cap="flat" cmpd="sng" algn="ctr">
              <a:solidFill>
                <a:sysClr val="window" lastClr="FFFFFF"/>
              </a:solidFill>
              <a:prstDash val="solid"/>
            </a:ln>
            <a:effectLst/>
          </p:spPr>
        </p:sp>
      </p:grpSp>
      <p:sp useBgFill="1">
        <p:nvSpPr>
          <p:cNvPr id="18" name="Rectangle 17">
            <a:extLst>
              <a:ext uri="{FF2B5EF4-FFF2-40B4-BE49-F238E27FC236}">
                <a16:creationId xmlns:a16="http://schemas.microsoft.com/office/drawing/2014/main" id="{E8035907-EB9C-4E11-8A9B-D25B0AD8D7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2286" y="0"/>
            <a:ext cx="9141714"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3" name="Subtitle 2"/>
          <p:cNvSpPr>
            <a:spLocks noGrp="1"/>
          </p:cNvSpPr>
          <p:nvPr>
            <p:ph type="body" idx="1"/>
          </p:nvPr>
        </p:nvSpPr>
        <p:spPr>
          <a:xfrm>
            <a:off x="5463932" y="1390768"/>
            <a:ext cx="3545958" cy="2728536"/>
          </a:xfrm>
        </p:spPr>
        <p:txBody>
          <a:bodyPr vert="horz" lIns="91440" tIns="45720" rIns="91440" bIns="45720" rtlCol="0" anchor="ctr">
            <a:normAutofit/>
          </a:bodyPr>
          <a:lstStyle/>
          <a:p>
            <a:r>
              <a:rPr lang="en-US" sz="2400" dirty="0">
                <a:solidFill>
                  <a:schemeClr val="tx2"/>
                </a:solidFill>
              </a:rPr>
              <a:t>ffairwe</a:t>
            </a:r>
            <a:r>
              <a:rPr lang="en-US" sz="2400" cap="none" dirty="0">
                <a:solidFill>
                  <a:schemeClr val="tx2"/>
                </a:solidFill>
                <a:effectLst/>
              </a:rPr>
              <a:t>@nps.k12.va.us</a:t>
            </a:r>
          </a:p>
        </p:txBody>
      </p:sp>
      <p:grpSp>
        <p:nvGrpSpPr>
          <p:cNvPr id="20" name="Group 19">
            <a:extLst>
              <a:ext uri="{FF2B5EF4-FFF2-40B4-BE49-F238E27FC236}">
                <a16:creationId xmlns:a16="http://schemas.microsoft.com/office/drawing/2014/main" id="{B4CFDD4A-4FA1-4CD9-90D5-E253C2040BA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86113" y="720071"/>
            <a:ext cx="4063401" cy="5417858"/>
            <a:chOff x="1311770" y="720071"/>
            <a:chExt cx="5417868" cy="5417858"/>
          </a:xfrm>
        </p:grpSpPr>
        <p:sp>
          <p:nvSpPr>
            <p:cNvPr id="21" name="Oval 20">
              <a:extLst>
                <a:ext uri="{FF2B5EF4-FFF2-40B4-BE49-F238E27FC236}">
                  <a16:creationId xmlns:a16="http://schemas.microsoft.com/office/drawing/2014/main" id="{4AB5B6FA-7B4F-437A-9C78-144C7DCD1EC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311770" y="720071"/>
              <a:ext cx="5417868" cy="5417858"/>
            </a:xfrm>
            <a:prstGeom prst="ellipse">
              <a:avLst/>
            </a:prstGeom>
            <a:blipFill dpi="0" rotWithShape="1">
              <a:blip r:embed="rId7">
                <a:duotone>
                  <a:schemeClr val="accent1">
                    <a:shade val="45000"/>
                    <a:satMod val="135000"/>
                  </a:schemeClr>
                  <a:prstClr val="white"/>
                </a:duotone>
                <a:extLst>
                  <a:ext uri="{BEBA8EAE-BF5A-486C-A8C5-ECC9F3942E4B}">
                    <a14:imgProps xmlns:a14="http://schemas.microsoft.com/office/drawing/2010/main">
                      <a14:imgLayer r:embed="rId8">
                        <a14:imgEffect>
                          <a14:saturation sat="400000"/>
                        </a14:imgEffect>
                        <a14:imgEffect>
                          <a14:brightnessContrast bright="-40000" contrast="40000"/>
                        </a14:imgEffect>
                      </a14:imgLayer>
                    </a14:imgProps>
                  </a:ext>
                </a:extLst>
              </a:blip>
              <a:srcRect/>
              <a:tile tx="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22" name="Oval 21">
              <a:extLst>
                <a:ext uri="{FF2B5EF4-FFF2-40B4-BE49-F238E27FC236}">
                  <a16:creationId xmlns:a16="http://schemas.microsoft.com/office/drawing/2014/main" id="{A4199C21-6AE0-4F6F-AA96-6FFF97BB95E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598390" y="1006688"/>
              <a:ext cx="4844628" cy="4844620"/>
            </a:xfrm>
            <a:prstGeom prst="ellipse">
              <a:avLst/>
            </a:prstGeom>
            <a:noFill/>
            <a:ln w="25400" cap="flat" cmpd="sng" algn="ctr">
              <a:solidFill>
                <a:sysClr val="window" lastClr="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grpSp>
      <p:sp>
        <p:nvSpPr>
          <p:cNvPr id="2" name="Title 1"/>
          <p:cNvSpPr>
            <a:spLocks noGrp="1"/>
          </p:cNvSpPr>
          <p:nvPr>
            <p:ph type="title"/>
          </p:nvPr>
        </p:nvSpPr>
        <p:spPr>
          <a:xfrm>
            <a:off x="1288130" y="1316890"/>
            <a:ext cx="3454795" cy="4224216"/>
          </a:xfrm>
        </p:spPr>
        <p:txBody>
          <a:bodyPr vert="horz" lIns="91440" tIns="45720" rIns="91440" bIns="45720" rtlCol="0" anchor="ctr">
            <a:normAutofit/>
          </a:bodyPr>
          <a:lstStyle/>
          <a:p>
            <a:pPr algn="ctr"/>
            <a:r>
              <a:rPr lang="en-US" sz="5200" dirty="0">
                <a:solidFill>
                  <a:srgbClr val="FFFFFF"/>
                </a:solidFill>
              </a:rPr>
              <a:t>E-mail is the easiest way to reach me:</a:t>
            </a:r>
          </a:p>
        </p:txBody>
      </p:sp>
      <p:sp>
        <p:nvSpPr>
          <p:cNvPr id="24" name="Rectangle 23">
            <a:extLst>
              <a:ext uri="{FF2B5EF4-FFF2-40B4-BE49-F238E27FC236}">
                <a16:creationId xmlns:a16="http://schemas.microsoft.com/office/drawing/2014/main" id="{D9C69FA7-0958-4ED9-A0DF-E87A0C137BF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3701706" y="3398742"/>
            <a:ext cx="3657600" cy="60512"/>
          </a:xfrm>
          <a:prstGeom prst="rect">
            <a:avLst/>
          </a:prstGeom>
          <a:blipFill dpi="0" rotWithShape="1">
            <a:blip r:embed="rId3">
              <a:alphaModFix amt="85000"/>
              <a:lum bright="70000" contrast="-70000"/>
              <a:extLst>
                <a:ext uri="{BEBA8EAE-BF5A-486C-A8C5-ECC9F3942E4B}">
                  <a14:imgProps xmlns:a14="http://schemas.microsoft.com/office/drawing/2010/main">
                    <a14:imgLayer r:embed="rId4">
                      <a14:imgEffect>
                        <a14:sharpenSoften amount="61000"/>
                      </a14:imgEffect>
                    </a14:imgLayer>
                  </a14:imgProps>
                </a:ext>
                <a:ext uri="{28A0092B-C50C-407E-A947-70E740481C1C}">
                  <a14:useLocalDpi xmlns:a14="http://schemas.microsoft.com/office/drawing/2010/main"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pic>
        <p:nvPicPr>
          <p:cNvPr id="17" name="Picture 16" descr="Logo&#10;&#10;Description automatically generated">
            <a:extLst>
              <a:ext uri="{FF2B5EF4-FFF2-40B4-BE49-F238E27FC236}">
                <a16:creationId xmlns:a16="http://schemas.microsoft.com/office/drawing/2014/main" id="{59773276-4513-42A1-9FDC-DD7AD169CE25}"/>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6099484" y="3429000"/>
            <a:ext cx="2672803" cy="2728671"/>
          </a:xfrm>
          <a:prstGeom prst="rect">
            <a:avLst/>
          </a:prstGeom>
        </p:spPr>
      </p:pic>
    </p:spTree>
    <p:extLst>
      <p:ext uri="{BB962C8B-B14F-4D97-AF65-F5344CB8AC3E}">
        <p14:creationId xmlns:p14="http://schemas.microsoft.com/office/powerpoint/2010/main" val="249202022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047A14-745E-4EB0-9123-F0B7C001C700}"/>
              </a:ext>
            </a:extLst>
          </p:cNvPr>
          <p:cNvSpPr>
            <a:spLocks noGrp="1"/>
          </p:cNvSpPr>
          <p:nvPr>
            <p:ph type="title"/>
          </p:nvPr>
        </p:nvSpPr>
        <p:spPr/>
        <p:txBody>
          <a:bodyPr/>
          <a:lstStyle/>
          <a:p>
            <a:r>
              <a:rPr lang="en-US" dirty="0"/>
              <a:t>Questions?????</a:t>
            </a:r>
          </a:p>
        </p:txBody>
      </p:sp>
    </p:spTree>
    <p:extLst>
      <p:ext uri="{BB962C8B-B14F-4D97-AF65-F5344CB8AC3E}">
        <p14:creationId xmlns:p14="http://schemas.microsoft.com/office/powerpoint/2010/main" val="408349688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58" name="Group 57">
            <a:extLst>
              <a:ext uri="{FF2B5EF4-FFF2-40B4-BE49-F238E27FC236}">
                <a16:creationId xmlns:a16="http://schemas.microsoft.com/office/drawing/2014/main" id="{16DBFAD4-B5FC-442B-A283-381B01B195F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8551293" y="6229681"/>
            <a:ext cx="342900" cy="457200"/>
            <a:chOff x="11361456" y="6195813"/>
            <a:chExt cx="548640" cy="548640"/>
          </a:xfrm>
        </p:grpSpPr>
        <p:sp>
          <p:nvSpPr>
            <p:cNvPr id="59" name="Oval 58">
              <a:extLst>
                <a:ext uri="{FF2B5EF4-FFF2-40B4-BE49-F238E27FC236}">
                  <a16:creationId xmlns:a16="http://schemas.microsoft.com/office/drawing/2014/main" id="{9B649DC7-8769-4383-A6F2-8F366BA7A15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61456" y="6195813"/>
              <a:ext cx="548640" cy="548640"/>
            </a:xfrm>
            <a:prstGeom prst="ellipse">
              <a:avLst/>
            </a:prstGeom>
            <a:blipFill dpi="0" rotWithShape="1">
              <a:blip r:embed="rId3">
                <a:duotone>
                  <a:schemeClr val="accent1">
                    <a:shade val="45000"/>
                    <a:satMod val="135000"/>
                  </a:schemeClr>
                  <a:prstClr val="white"/>
                </a:duotone>
                <a:extLst>
                  <a:ext uri="{BEBA8EAE-BF5A-486C-A8C5-ECC9F3942E4B}">
                    <a14:imgProps xmlns:a14="http://schemas.microsoft.com/office/drawing/2010/main">
                      <a14:imgLayer r:embed="rId4">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60" name="Oval 59">
              <a:extLst>
                <a:ext uri="{FF2B5EF4-FFF2-40B4-BE49-F238E27FC236}">
                  <a16:creationId xmlns:a16="http://schemas.microsoft.com/office/drawing/2014/main" id="{0C67FD53-2686-4E0E-BA49-976F78F9AAC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96488" y="6230844"/>
              <a:ext cx="478576" cy="478578"/>
            </a:xfrm>
            <a:prstGeom prst="ellipse">
              <a:avLst/>
            </a:prstGeom>
            <a:noFill/>
            <a:ln w="12700" cap="flat" cmpd="sng" algn="ctr">
              <a:solidFill>
                <a:srgbClr val="FFFFFF"/>
              </a:solidFill>
              <a:prstDash val="solid"/>
            </a:ln>
            <a:effectLst/>
          </p:spPr>
        </p:sp>
      </p:grpSp>
      <p:sp useBgFill="1">
        <p:nvSpPr>
          <p:cNvPr id="62" name="Rectangle 61">
            <a:extLst>
              <a:ext uri="{FF2B5EF4-FFF2-40B4-BE49-F238E27FC236}">
                <a16:creationId xmlns:a16="http://schemas.microsoft.com/office/drawing/2014/main" id="{5118BA95-03E7-41B7-B442-0AF8C0A7FF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2286" y="0"/>
            <a:ext cx="9141714"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3" name="Title 2"/>
          <p:cNvSpPr>
            <a:spLocks noGrp="1"/>
          </p:cNvSpPr>
          <p:nvPr>
            <p:ph type="title" idx="4294967295"/>
          </p:nvPr>
        </p:nvSpPr>
        <p:spPr>
          <a:xfrm>
            <a:off x="4454718" y="978010"/>
            <a:ext cx="3891468" cy="1831344"/>
          </a:xfrm>
        </p:spPr>
        <p:txBody>
          <a:bodyPr vert="horz" lIns="91440" tIns="45720" rIns="91440" bIns="45720" rtlCol="0" anchor="ctr">
            <a:normAutofit/>
          </a:bodyPr>
          <a:lstStyle/>
          <a:p>
            <a:r>
              <a:rPr lang="en-US"/>
              <a:t>About the teacher</a:t>
            </a:r>
          </a:p>
        </p:txBody>
      </p:sp>
      <p:pic>
        <p:nvPicPr>
          <p:cNvPr id="4" name="Picture 3" descr="A picture containing text, vector graphics&#10;&#10;Description automatically generated">
            <a:extLst>
              <a:ext uri="{FF2B5EF4-FFF2-40B4-BE49-F238E27FC236}">
                <a16:creationId xmlns:a16="http://schemas.microsoft.com/office/drawing/2014/main" id="{70C695DC-82F6-4061-B767-F11E869FD777}"/>
              </a:ext>
            </a:extLst>
          </p:cNvPr>
          <p:cNvPicPr>
            <a:picLocks noChangeAspect="1"/>
          </p:cNvPicPr>
          <p:nvPr/>
        </p:nvPicPr>
        <p:blipFill rotWithShape="1">
          <a:blip r:embed="rId5">
            <a:extLst>
              <a:ext uri="{28A0092B-C50C-407E-A947-70E740481C1C}">
                <a14:useLocalDpi xmlns:a14="http://schemas.microsoft.com/office/drawing/2010/main" val="0"/>
              </a:ext>
            </a:extLst>
          </a:blip>
          <a:srcRect l="13014" r="11983" b="-4"/>
          <a:stretch/>
        </p:blipFill>
        <p:spPr>
          <a:xfrm>
            <a:off x="795528" y="1682496"/>
            <a:ext cx="2626614" cy="3502152"/>
          </a:xfrm>
          <a:custGeom>
            <a:avLst/>
            <a:gdLst/>
            <a:ahLst/>
            <a:cxnLst/>
            <a:rect l="l" t="t" r="r" b="b"/>
            <a:pathLst>
              <a:path w="3502152" h="3502152">
                <a:moveTo>
                  <a:pt x="1751076" y="196996"/>
                </a:moveTo>
                <a:cubicBezTo>
                  <a:pt x="2609371" y="196996"/>
                  <a:pt x="3305156" y="892781"/>
                  <a:pt x="3305156" y="1751076"/>
                </a:cubicBezTo>
                <a:cubicBezTo>
                  <a:pt x="3305156" y="2609371"/>
                  <a:pt x="2609371" y="3305156"/>
                  <a:pt x="1751076" y="3305156"/>
                </a:cubicBezTo>
                <a:cubicBezTo>
                  <a:pt x="892781" y="3305156"/>
                  <a:pt x="196996" y="2609371"/>
                  <a:pt x="196996" y="1751076"/>
                </a:cubicBezTo>
                <a:cubicBezTo>
                  <a:pt x="196996" y="892781"/>
                  <a:pt x="892781" y="196996"/>
                  <a:pt x="1751076" y="196996"/>
                </a:cubicBezTo>
                <a:close/>
                <a:moveTo>
                  <a:pt x="1751076" y="153219"/>
                </a:moveTo>
                <a:cubicBezTo>
                  <a:pt x="868604" y="153219"/>
                  <a:pt x="153219" y="868604"/>
                  <a:pt x="153219" y="1751076"/>
                </a:cubicBezTo>
                <a:cubicBezTo>
                  <a:pt x="153219" y="2633548"/>
                  <a:pt x="868604" y="3348933"/>
                  <a:pt x="1751076" y="3348933"/>
                </a:cubicBezTo>
                <a:cubicBezTo>
                  <a:pt x="2633548" y="3348933"/>
                  <a:pt x="3348933" y="2633548"/>
                  <a:pt x="3348933" y="1751076"/>
                </a:cubicBezTo>
                <a:cubicBezTo>
                  <a:pt x="3348933" y="868604"/>
                  <a:pt x="2633548" y="153219"/>
                  <a:pt x="1751076" y="153219"/>
                </a:cubicBezTo>
                <a:close/>
                <a:moveTo>
                  <a:pt x="1751076" y="0"/>
                </a:moveTo>
                <a:cubicBezTo>
                  <a:pt x="2718169" y="0"/>
                  <a:pt x="3502152" y="783984"/>
                  <a:pt x="3502152" y="1751076"/>
                </a:cubicBezTo>
                <a:cubicBezTo>
                  <a:pt x="3502152" y="2718169"/>
                  <a:pt x="2718169" y="3502152"/>
                  <a:pt x="1751076" y="3502152"/>
                </a:cubicBezTo>
                <a:cubicBezTo>
                  <a:pt x="783983" y="3502152"/>
                  <a:pt x="0" y="2718169"/>
                  <a:pt x="0" y="1751076"/>
                </a:cubicBezTo>
                <a:cubicBezTo>
                  <a:pt x="0" y="783984"/>
                  <a:pt x="783983" y="0"/>
                  <a:pt x="1751076" y="0"/>
                </a:cubicBezTo>
                <a:close/>
              </a:path>
            </a:pathLst>
          </a:custGeom>
        </p:spPr>
      </p:pic>
      <p:sp>
        <p:nvSpPr>
          <p:cNvPr id="64" name="Freeform: Shape 63">
            <a:extLst>
              <a:ext uri="{FF2B5EF4-FFF2-40B4-BE49-F238E27FC236}">
                <a16:creationId xmlns:a16="http://schemas.microsoft.com/office/drawing/2014/main" id="{89F78725-8B4F-43D3-B767-EB7DB0C0201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94543" y="1682496"/>
            <a:ext cx="2626614" cy="3502152"/>
          </a:xfrm>
          <a:custGeom>
            <a:avLst/>
            <a:gdLst>
              <a:gd name="connsiteX0" fmla="*/ 3657600 w 7315200"/>
              <a:gd name="connsiteY0" fmla="*/ 411480 h 7315200"/>
              <a:gd name="connsiteX1" fmla="*/ 6903720 w 7315200"/>
              <a:gd name="connsiteY1" fmla="*/ 3657600 h 7315200"/>
              <a:gd name="connsiteX2" fmla="*/ 3657600 w 7315200"/>
              <a:gd name="connsiteY2" fmla="*/ 6903720 h 7315200"/>
              <a:gd name="connsiteX3" fmla="*/ 411480 w 7315200"/>
              <a:gd name="connsiteY3" fmla="*/ 3657600 h 7315200"/>
              <a:gd name="connsiteX4" fmla="*/ 3657600 w 7315200"/>
              <a:gd name="connsiteY4" fmla="*/ 411480 h 7315200"/>
              <a:gd name="connsiteX5" fmla="*/ 3657600 w 7315200"/>
              <a:gd name="connsiteY5" fmla="*/ 320040 h 7315200"/>
              <a:gd name="connsiteX6" fmla="*/ 320040 w 7315200"/>
              <a:gd name="connsiteY6" fmla="*/ 3657600 h 7315200"/>
              <a:gd name="connsiteX7" fmla="*/ 3657600 w 7315200"/>
              <a:gd name="connsiteY7" fmla="*/ 6995160 h 7315200"/>
              <a:gd name="connsiteX8" fmla="*/ 6995160 w 7315200"/>
              <a:gd name="connsiteY8" fmla="*/ 3657600 h 7315200"/>
              <a:gd name="connsiteX9" fmla="*/ 3657600 w 7315200"/>
              <a:gd name="connsiteY9" fmla="*/ 320040 h 7315200"/>
              <a:gd name="connsiteX10" fmla="*/ 3657600 w 7315200"/>
              <a:gd name="connsiteY10" fmla="*/ 0 h 7315200"/>
              <a:gd name="connsiteX11" fmla="*/ 7315200 w 7315200"/>
              <a:gd name="connsiteY11" fmla="*/ 3657600 h 7315200"/>
              <a:gd name="connsiteX12" fmla="*/ 3657600 w 7315200"/>
              <a:gd name="connsiteY12" fmla="*/ 7315200 h 7315200"/>
              <a:gd name="connsiteX13" fmla="*/ 0 w 7315200"/>
              <a:gd name="connsiteY13" fmla="*/ 3657600 h 7315200"/>
              <a:gd name="connsiteX14" fmla="*/ 3657600 w 7315200"/>
              <a:gd name="connsiteY14" fmla="*/ 0 h 7315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7315200" h="7315200">
                <a:moveTo>
                  <a:pt x="3657600" y="411480"/>
                </a:moveTo>
                <a:cubicBezTo>
                  <a:pt x="5450383" y="411480"/>
                  <a:pt x="6903720" y="1864817"/>
                  <a:pt x="6903720" y="3657600"/>
                </a:cubicBezTo>
                <a:cubicBezTo>
                  <a:pt x="6903720" y="5450383"/>
                  <a:pt x="5450383" y="6903720"/>
                  <a:pt x="3657600" y="6903720"/>
                </a:cubicBezTo>
                <a:cubicBezTo>
                  <a:pt x="1864817" y="6903720"/>
                  <a:pt x="411480" y="5450383"/>
                  <a:pt x="411480" y="3657600"/>
                </a:cubicBezTo>
                <a:cubicBezTo>
                  <a:pt x="411480" y="1864817"/>
                  <a:pt x="1864817" y="411480"/>
                  <a:pt x="3657600" y="411480"/>
                </a:cubicBezTo>
                <a:close/>
                <a:moveTo>
                  <a:pt x="3657600" y="320040"/>
                </a:moveTo>
                <a:cubicBezTo>
                  <a:pt x="1814317" y="320040"/>
                  <a:pt x="320040" y="1814317"/>
                  <a:pt x="320040" y="3657600"/>
                </a:cubicBezTo>
                <a:cubicBezTo>
                  <a:pt x="320040" y="5500883"/>
                  <a:pt x="1814317" y="6995160"/>
                  <a:pt x="3657600" y="6995160"/>
                </a:cubicBezTo>
                <a:cubicBezTo>
                  <a:pt x="5500883" y="6995160"/>
                  <a:pt x="6995160" y="5500883"/>
                  <a:pt x="6995160" y="3657600"/>
                </a:cubicBezTo>
                <a:cubicBezTo>
                  <a:pt x="6995160" y="1814317"/>
                  <a:pt x="5500883" y="320040"/>
                  <a:pt x="3657600" y="320040"/>
                </a:cubicBezTo>
                <a:close/>
                <a:moveTo>
                  <a:pt x="3657600" y="0"/>
                </a:moveTo>
                <a:cubicBezTo>
                  <a:pt x="5677637" y="0"/>
                  <a:pt x="7315200" y="1637563"/>
                  <a:pt x="7315200" y="3657600"/>
                </a:cubicBezTo>
                <a:cubicBezTo>
                  <a:pt x="7315200" y="5677637"/>
                  <a:pt x="5677637" y="7315200"/>
                  <a:pt x="3657600" y="7315200"/>
                </a:cubicBezTo>
                <a:cubicBezTo>
                  <a:pt x="1637563" y="7315200"/>
                  <a:pt x="0" y="5677637"/>
                  <a:pt x="0" y="3657600"/>
                </a:cubicBezTo>
                <a:cubicBezTo>
                  <a:pt x="0" y="1637563"/>
                  <a:pt x="1637563" y="0"/>
                  <a:pt x="3657600" y="0"/>
                </a:cubicBezTo>
                <a:close/>
              </a:path>
            </a:pathLst>
          </a:custGeom>
          <a:blipFill dpi="0" rotWithShape="1">
            <a:blip r:embed="rId6">
              <a:alphaModFix amt="30000"/>
              <a:duotone>
                <a:prstClr val="black"/>
                <a:schemeClr val="accent1">
                  <a:tint val="45000"/>
                  <a:satMod val="400000"/>
                </a:schemeClr>
              </a:duotone>
              <a:extLst>
                <a:ext uri="{BEBA8EAE-BF5A-486C-A8C5-ECC9F3942E4B}">
                  <a14:imgProps xmlns:a14="http://schemas.microsoft.com/office/drawing/2010/main">
                    <a14:imgLayer r:embed="rId7">
                      <a14:imgEffect>
                        <a14:sharpenSoften amount="61000"/>
                      </a14:imgEffect>
                      <a14:imgEffect>
                        <a14:brightnessContrast bright="-25000" contrast="20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lt1"/>
              </a:solidFill>
            </a:endParaRPr>
          </a:p>
        </p:txBody>
      </p:sp>
      <p:sp>
        <p:nvSpPr>
          <p:cNvPr id="71" name="Rectangle 65">
            <a:extLst>
              <a:ext uri="{FF2B5EF4-FFF2-40B4-BE49-F238E27FC236}">
                <a16:creationId xmlns:a16="http://schemas.microsoft.com/office/drawing/2014/main" id="{AD9B3EAD-A2B3-42C4-927C-3455E3E69E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2169508" y="3398744"/>
            <a:ext cx="3657600" cy="60512"/>
          </a:xfrm>
          <a:prstGeom prst="rect">
            <a:avLst/>
          </a:prstGeom>
          <a:blipFill dpi="0" rotWithShape="1">
            <a:blip r:embed="rId8">
              <a:alphaModFix amt="85000"/>
              <a:lum bright="70000" contrast="-70000"/>
              <a:extLst>
                <a:ext uri="{BEBA8EAE-BF5A-486C-A8C5-ECC9F3942E4B}">
                  <a14:imgProps xmlns:a14="http://schemas.microsoft.com/office/drawing/2010/main">
                    <a14:imgLayer r:embed="rId7">
                      <a14:imgEffect>
                        <a14:sharpenSoften amount="61000"/>
                      </a14:imgEffect>
                    </a14:imgLayer>
                  </a14:imgProps>
                </a:ext>
                <a:ext uri="{28A0092B-C50C-407E-A947-70E740481C1C}">
                  <a14:useLocalDpi xmlns:a14="http://schemas.microsoft.com/office/drawing/2010/main"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9" name="TextBox 18">
            <a:extLst>
              <a:ext uri="{FF2B5EF4-FFF2-40B4-BE49-F238E27FC236}">
                <a16:creationId xmlns:a16="http://schemas.microsoft.com/office/drawing/2014/main" id="{E33A07BC-AB9C-4C57-A726-1CA7E08FF3AA}"/>
              </a:ext>
            </a:extLst>
          </p:cNvPr>
          <p:cNvSpPr txBox="1"/>
          <p:nvPr/>
        </p:nvSpPr>
        <p:spPr>
          <a:xfrm>
            <a:off x="4454718" y="3029446"/>
            <a:ext cx="3891468" cy="3142753"/>
          </a:xfrm>
          <a:prstGeom prst="rect">
            <a:avLst/>
          </a:prstGeom>
        </p:spPr>
        <p:txBody>
          <a:bodyPr vert="horz" lIns="91440" tIns="45720" rIns="91440" bIns="45720" rtlCol="0">
            <a:normAutofit/>
          </a:bodyPr>
          <a:lstStyle/>
          <a:p>
            <a:pPr marL="0" marR="0" indent="-182880" defTabSz="914400">
              <a:lnSpc>
                <a:spcPct val="90000"/>
              </a:lnSpc>
              <a:spcBef>
                <a:spcPts val="0"/>
              </a:spcBef>
              <a:spcAft>
                <a:spcPts val="1000"/>
              </a:spcAft>
              <a:buClr>
                <a:schemeClr val="accent1">
                  <a:lumMod val="75000"/>
                </a:schemeClr>
              </a:buClr>
              <a:buSzPct val="85000"/>
              <a:buFont typeface="Wingdings" pitchFamily="2" charset="2"/>
              <a:buChar char="§"/>
            </a:pPr>
            <a:r>
              <a:rPr lang="en-US" sz="1500">
                <a:effectLst/>
              </a:rPr>
              <a:t>My name is Fonda Fairweather and I have the distinct honor of working with your gifted child this year. This is my 32</a:t>
            </a:r>
            <a:r>
              <a:rPr lang="en-US" sz="1500" baseline="30000">
                <a:effectLst/>
              </a:rPr>
              <a:t>nd</a:t>
            </a:r>
            <a:r>
              <a:rPr lang="en-US" sz="1500">
                <a:effectLst/>
              </a:rPr>
              <a:t> year teaching. I hold a Bachelor’s Degree from San Diego State University, a Master’s Degree in Reading from Grand Canyon University, an endorsement in Library Media from Old Dominion University, lifetime certification from University of California San Diego for Gifted and eight years’ experience as a Gifted/Seminar teacher with San Diego Unified School District. </a:t>
            </a:r>
          </a:p>
        </p:txBody>
      </p:sp>
      <p:grpSp>
        <p:nvGrpSpPr>
          <p:cNvPr id="68" name="Group 67">
            <a:extLst>
              <a:ext uri="{FF2B5EF4-FFF2-40B4-BE49-F238E27FC236}">
                <a16:creationId xmlns:a16="http://schemas.microsoft.com/office/drawing/2014/main" id="{7381F52A-25D7-415C-8E15-66BFB3F7B38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8551293" y="6229681"/>
            <a:ext cx="342900" cy="457200"/>
            <a:chOff x="11361456" y="6195813"/>
            <a:chExt cx="548640" cy="548640"/>
          </a:xfrm>
        </p:grpSpPr>
        <p:sp>
          <p:nvSpPr>
            <p:cNvPr id="69" name="Oval 68">
              <a:extLst>
                <a:ext uri="{FF2B5EF4-FFF2-40B4-BE49-F238E27FC236}">
                  <a16:creationId xmlns:a16="http://schemas.microsoft.com/office/drawing/2014/main" id="{F31CC467-05B2-44CA-A28C-2018F5094C1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61456" y="6195813"/>
              <a:ext cx="548640" cy="548640"/>
            </a:xfrm>
            <a:prstGeom prst="ellipse">
              <a:avLst/>
            </a:prstGeom>
            <a:blipFill dpi="0" rotWithShape="1">
              <a:blip r:embed="rId3">
                <a:duotone>
                  <a:schemeClr val="accent1">
                    <a:shade val="45000"/>
                    <a:satMod val="135000"/>
                  </a:schemeClr>
                  <a:prstClr val="white"/>
                </a:duotone>
                <a:extLst>
                  <a:ext uri="{BEBA8EAE-BF5A-486C-A8C5-ECC9F3942E4B}">
                    <a14:imgProps xmlns:a14="http://schemas.microsoft.com/office/drawing/2010/main">
                      <a14:imgLayer r:embed="rId4">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70" name="Oval 69">
              <a:extLst>
                <a:ext uri="{FF2B5EF4-FFF2-40B4-BE49-F238E27FC236}">
                  <a16:creationId xmlns:a16="http://schemas.microsoft.com/office/drawing/2014/main" id="{DF3A2CCB-9C68-497B-AFC1-78E99315285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96488" y="6230844"/>
              <a:ext cx="478576" cy="478578"/>
            </a:xfrm>
            <a:prstGeom prst="ellipse">
              <a:avLst/>
            </a:prstGeom>
            <a:noFill/>
            <a:ln w="12700" cap="flat" cmpd="sng" algn="ctr">
              <a:solidFill>
                <a:srgbClr val="FFFFFF"/>
              </a:solidFill>
              <a:prstDash val="solid"/>
            </a:ln>
            <a:effectLst/>
          </p:spPr>
        </p:sp>
      </p:grpSp>
    </p:spTree>
    <p:extLst>
      <p:ext uri="{BB962C8B-B14F-4D97-AF65-F5344CB8AC3E}">
        <p14:creationId xmlns:p14="http://schemas.microsoft.com/office/powerpoint/2010/main" val="382107349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3C06EAFD-0C69-4B3B-BEA7-E7E11DDF9C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A4066C89-42FB-4624-9AFE-3A31B36491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508" y="0"/>
            <a:ext cx="3486126" cy="6858000"/>
          </a:xfrm>
          <a:prstGeom prst="rect">
            <a:avLst/>
          </a:prstGeom>
          <a:blipFill dpi="0" rotWithShape="1">
            <a:blip r:embed="rId3">
              <a:duotone>
                <a:schemeClr val="accent1">
                  <a:shade val="45000"/>
                  <a:satMod val="135000"/>
                </a:schemeClr>
                <a:prstClr val="white"/>
              </a:duotone>
              <a:extLst>
                <a:ext uri="{BEBA8EAE-BF5A-486C-A8C5-ECC9F3942E4B}">
                  <a14:imgProps xmlns:a14="http://schemas.microsoft.com/office/drawing/2010/main">
                    <a14:imgLayer r:embed="rId4">
                      <a14:imgEffect>
                        <a14:saturation sat="400000"/>
                      </a14:imgEffect>
                      <a14:imgEffect>
                        <a14:brightnessContrast bright="-40000" contrast="40000"/>
                      </a14:imgEffect>
                    </a14:imgLayer>
                  </a14:imgProps>
                </a:ext>
              </a:extLst>
            </a:blip>
            <a:srcRect/>
            <a:tile tx="0" ty="0" sx="85000" sy="85000" flip="none" algn="tl"/>
          </a:blipFill>
          <a:ln w="25400" cap="flat" cmpd="sng" algn="ctr">
            <a:noFill/>
            <a:prstDash val="solid"/>
          </a:ln>
          <a:effectLst/>
        </p:spPr>
        <p:txBody>
          <a:bodyPr lIns="0" tIns="0" rIns="0" bIns="0" rtlCol="0" anchor="ctr"/>
          <a:lstStyle/>
          <a:p>
            <a:pPr algn="ctr" defTabSz="914400"/>
            <a:endParaRPr lang="en-US" sz="2000" kern="0">
              <a:solidFill>
                <a:prstClr val="white"/>
              </a:solidFill>
              <a:latin typeface="Rockwell Extra Bold" pitchFamily="18" charset="0"/>
            </a:endParaRPr>
          </a:p>
        </p:txBody>
      </p:sp>
      <p:sp>
        <p:nvSpPr>
          <p:cNvPr id="2" name="Title 1"/>
          <p:cNvSpPr>
            <a:spLocks noGrp="1"/>
          </p:cNvSpPr>
          <p:nvPr>
            <p:ph type="title"/>
          </p:nvPr>
        </p:nvSpPr>
        <p:spPr>
          <a:xfrm>
            <a:off x="482601" y="643466"/>
            <a:ext cx="2764734" cy="5528734"/>
          </a:xfrm>
        </p:spPr>
        <p:txBody>
          <a:bodyPr>
            <a:normAutofit/>
          </a:bodyPr>
          <a:lstStyle/>
          <a:p>
            <a:pPr algn="r"/>
            <a:r>
              <a:rPr lang="en-US" sz="3600">
                <a:solidFill>
                  <a:srgbClr val="FFFFFF"/>
                </a:solidFill>
              </a:rPr>
              <a:t>What is my child’s identification and what does it mean?</a:t>
            </a:r>
          </a:p>
        </p:txBody>
      </p:sp>
      <p:sp>
        <p:nvSpPr>
          <p:cNvPr id="3" name="Content Placeholder 2"/>
          <p:cNvSpPr>
            <a:spLocks noGrp="1"/>
          </p:cNvSpPr>
          <p:nvPr>
            <p:ph idx="1"/>
          </p:nvPr>
        </p:nvSpPr>
        <p:spPr>
          <a:xfrm>
            <a:off x="3790335" y="599768"/>
            <a:ext cx="4555850" cy="5572432"/>
          </a:xfrm>
        </p:spPr>
        <p:txBody>
          <a:bodyPr anchor="ctr">
            <a:normAutofit/>
          </a:bodyPr>
          <a:lstStyle/>
          <a:p>
            <a:pPr>
              <a:buClr>
                <a:srgbClr val="83992A"/>
              </a:buClr>
              <a:buFont typeface="Arial" panose="020B0604020202020204" pitchFamily="34" charset="0"/>
              <a:buChar char="•"/>
            </a:pPr>
            <a:endParaRPr lang="en-US" sz="1700"/>
          </a:p>
          <a:p>
            <a:pPr lvl="0">
              <a:buClr>
                <a:srgbClr val="83992A"/>
              </a:buClr>
              <a:buFont typeface="Arial" panose="020B0604020202020204" pitchFamily="34" charset="0"/>
              <a:buChar char="•"/>
            </a:pPr>
            <a:r>
              <a:rPr lang="en-US" sz="1700"/>
              <a:t>Your child was identified using 5 criteria: </a:t>
            </a:r>
            <a:r>
              <a:rPr lang="en-US" sz="1700" err="1"/>
              <a:t>CogAT</a:t>
            </a:r>
            <a:r>
              <a:rPr lang="en-US" sz="1700"/>
              <a:t> test scores, teacher rating form, parent rating form, portfolio and interview.</a:t>
            </a:r>
          </a:p>
          <a:p>
            <a:pPr lvl="0">
              <a:buClr>
                <a:srgbClr val="83992A"/>
              </a:buClr>
              <a:buFont typeface="Arial" panose="020B0604020202020204" pitchFamily="34" charset="0"/>
              <a:buChar char="•"/>
            </a:pPr>
            <a:r>
              <a:rPr lang="en-US" sz="1700"/>
              <a:t>Students who are identified gifted are identified in one of several ways: Reading, Math, Reading and Math, General Intellectual Aptitude (GIA).</a:t>
            </a:r>
          </a:p>
          <a:p>
            <a:pPr lvl="0">
              <a:buClr>
                <a:srgbClr val="83992A"/>
              </a:buClr>
              <a:buFont typeface="Arial" panose="020B0604020202020204" pitchFamily="34" charset="0"/>
              <a:buChar char="•"/>
            </a:pPr>
            <a:r>
              <a:rPr lang="en-US" sz="1700"/>
              <a:t>If your child has any of those identifications, he/she will receive gifted services. Your child’s ID can not be taken away; it will stay with them as long as they are in Norfolk Public Schools.</a:t>
            </a:r>
          </a:p>
          <a:p>
            <a:pPr lvl="0">
              <a:buClr>
                <a:srgbClr val="83992A"/>
              </a:buClr>
              <a:buFont typeface="Arial" panose="020B0604020202020204" pitchFamily="34" charset="0"/>
              <a:buChar char="•"/>
            </a:pPr>
            <a:r>
              <a:rPr lang="en-US" sz="1700"/>
              <a:t>Norfolk’s Local Plan for gifted education states that your child will be part of a cluster class and/or will receive services from the gifted teacher. </a:t>
            </a:r>
          </a:p>
          <a:p>
            <a:pPr lvl="0">
              <a:buClr>
                <a:srgbClr val="83992A"/>
              </a:buClr>
              <a:buFont typeface="Arial" panose="020B0604020202020204" pitchFamily="34" charset="0"/>
              <a:buChar char="•"/>
            </a:pPr>
            <a:r>
              <a:rPr lang="en-US" sz="1700"/>
              <a:t>Pull out or push in model; cluster grouping; collaboration</a:t>
            </a:r>
          </a:p>
          <a:p>
            <a:endParaRPr lang="en-US" sz="1700"/>
          </a:p>
        </p:txBody>
      </p:sp>
      <p:sp>
        <p:nvSpPr>
          <p:cNvPr id="12" name="Oval 11">
            <a:extLst>
              <a:ext uri="{FF2B5EF4-FFF2-40B4-BE49-F238E27FC236}">
                <a16:creationId xmlns:a16="http://schemas.microsoft.com/office/drawing/2014/main" id="{BA218FBC-B2D6-48CA-9289-C4110162ED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551293" y="6229681"/>
            <a:ext cx="342900" cy="457200"/>
          </a:xfrm>
          <a:prstGeom prst="ellipse">
            <a:avLst/>
          </a:prstGeom>
          <a:blipFill dpi="0" rotWithShape="1">
            <a:blip r:embed="rId5">
              <a:duotone>
                <a:schemeClr val="accent1">
                  <a:shade val="45000"/>
                  <a:satMod val="135000"/>
                </a:schemeClr>
                <a:prstClr val="white"/>
              </a:duotone>
            </a:blip>
            <a:srcRect/>
            <a:tile tx="5080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14" name="Oval 13">
            <a:extLst>
              <a:ext uri="{FF2B5EF4-FFF2-40B4-BE49-F238E27FC236}">
                <a16:creationId xmlns:a16="http://schemas.microsoft.com/office/drawing/2014/main" id="{2DED9084-49DA-4911-ACB7-5F9E4DEFA0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573188" y="6258874"/>
            <a:ext cx="299110" cy="398815"/>
          </a:xfrm>
          <a:prstGeom prst="ellipse">
            <a:avLst/>
          </a:prstGeom>
          <a:noFill/>
          <a:ln w="12700" cap="flat" cmpd="sng" algn="ctr">
            <a:solidFill>
              <a:srgbClr val="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310827784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10633" y="533400"/>
            <a:ext cx="6798734" cy="1752600"/>
          </a:xfrm>
        </p:spPr>
        <p:txBody>
          <a:bodyPr>
            <a:normAutofit/>
          </a:bodyPr>
          <a:lstStyle/>
          <a:p>
            <a:r>
              <a:rPr lang="en-US" dirty="0"/>
              <a:t>How will my child receive </a:t>
            </a:r>
            <a:br>
              <a:rPr lang="en-US" dirty="0"/>
            </a:br>
            <a:r>
              <a:rPr lang="en-US" dirty="0"/>
              <a:t>gifted services?</a:t>
            </a:r>
          </a:p>
        </p:txBody>
      </p:sp>
      <p:sp>
        <p:nvSpPr>
          <p:cNvPr id="8" name="Text Placeholder 7"/>
          <p:cNvSpPr>
            <a:spLocks noGrp="1"/>
          </p:cNvSpPr>
          <p:nvPr>
            <p:ph type="body" idx="1"/>
          </p:nvPr>
        </p:nvSpPr>
        <p:spPr>
          <a:xfrm>
            <a:off x="1295400" y="1930918"/>
            <a:ext cx="7153765" cy="4114800"/>
          </a:xfrm>
        </p:spPr>
        <p:txBody>
          <a:bodyPr>
            <a:normAutofit fontScale="85000" lnSpcReduction="10000"/>
          </a:bodyPr>
          <a:lstStyle/>
          <a:p>
            <a:endParaRPr lang="en-US" dirty="0"/>
          </a:p>
          <a:p>
            <a:pPr marL="285750" indent="-285750">
              <a:buFont typeface="Arial" panose="020B0604020202020204" pitchFamily="34" charset="0"/>
              <a:buChar char="•"/>
            </a:pPr>
            <a:r>
              <a:rPr lang="en-US" dirty="0"/>
              <a:t>Currently I am pushing into grades 2-5 classes for instruction.</a:t>
            </a:r>
          </a:p>
          <a:p>
            <a:pPr marL="285750" indent="-285750">
              <a:buFont typeface="Arial" panose="020B0604020202020204" pitchFamily="34" charset="0"/>
              <a:buChar char="•"/>
            </a:pPr>
            <a:r>
              <a:rPr lang="en-US" dirty="0"/>
              <a:t>3 days at Norview ES(M,T &amp; W); 2 days at Tanners Creek ES (TH,F) </a:t>
            </a:r>
          </a:p>
          <a:p>
            <a:pPr marL="285750" indent="-285750">
              <a:buFont typeface="Arial" panose="020B0604020202020204" pitchFamily="34" charset="0"/>
              <a:buChar char="•"/>
            </a:pPr>
            <a:r>
              <a:rPr lang="en-US" dirty="0"/>
              <a:t>We will be using Google Classroom </a:t>
            </a:r>
            <a:r>
              <a:rPr lang="en-US" dirty="0">
                <a:hlinkClick r:id="rId3"/>
              </a:rPr>
              <a:t>https://classroom.google.com/c/MzQ1NDg4Mzg1OTY5</a:t>
            </a:r>
            <a:r>
              <a:rPr lang="en-US" dirty="0"/>
              <a:t> for asynchronous assignments. A notice on ClassDojo for joining my Google Classroom will go out tomorrow! </a:t>
            </a:r>
            <a:r>
              <a:rPr lang="en-US" dirty="0">
                <a:sym typeface="Wingdings" panose="05000000000000000000" pitchFamily="2" charset="2"/>
              </a:rPr>
              <a:t></a:t>
            </a:r>
          </a:p>
          <a:p>
            <a:pPr marL="285750" indent="-285750">
              <a:buFont typeface="Arial" panose="020B0604020202020204" pitchFamily="34" charset="0"/>
              <a:buChar char="•"/>
            </a:pPr>
            <a:r>
              <a:rPr lang="en-US" dirty="0">
                <a:sym typeface="Wingdings" panose="05000000000000000000" pitchFamily="2" charset="2"/>
              </a:rPr>
              <a:t>Additional information is posted on the school website under the Our Families tab </a:t>
            </a:r>
          </a:p>
          <a:p>
            <a:pPr marL="285750" indent="-285750">
              <a:buFont typeface="Arial" panose="020B0604020202020204" pitchFamily="34" charset="0"/>
              <a:buChar char="•"/>
            </a:pPr>
            <a:r>
              <a:rPr lang="en-US" dirty="0">
                <a:sym typeface="Wingdings" panose="05000000000000000000" pitchFamily="2" charset="2"/>
              </a:rPr>
              <a:t>Norview:  </a:t>
            </a:r>
            <a:r>
              <a:rPr lang="en-US" dirty="0">
                <a:hlinkClick r:id="rId4"/>
              </a:rPr>
              <a:t>Norview Elementary School / Homepage (npsk12.com)</a:t>
            </a:r>
            <a:endParaRPr lang="en-US" dirty="0"/>
          </a:p>
          <a:p>
            <a:pPr marL="285750" indent="-285750">
              <a:buFont typeface="Arial" panose="020B0604020202020204" pitchFamily="34" charset="0"/>
              <a:buChar char="•"/>
            </a:pPr>
            <a:r>
              <a:rPr lang="en-US" dirty="0"/>
              <a:t>Tanners Creek:  </a:t>
            </a:r>
            <a:r>
              <a:rPr lang="en-US" dirty="0">
                <a:hlinkClick r:id="rId5"/>
              </a:rPr>
              <a:t>Tanners Creek Elementary School / Homepage (npsk12.com)</a:t>
            </a:r>
            <a:endParaRPr lang="en-US" dirty="0"/>
          </a:p>
        </p:txBody>
      </p:sp>
      <p:pic>
        <p:nvPicPr>
          <p:cNvPr id="2" name="Picture 1"/>
          <p:cNvPicPr>
            <a:picLocks noChangeAspect="1"/>
          </p:cNvPicPr>
          <p:nvPr/>
        </p:nvPicPr>
        <p:blipFill>
          <a:blip r:embed="rId6">
            <a:extLst>
              <a:ext uri="{BEBA8EAE-BF5A-486C-A8C5-ECC9F3942E4B}">
                <a14:imgProps xmlns:a14="http://schemas.microsoft.com/office/drawing/2010/main">
                  <a14:imgLayer r:embed="rId7">
                    <a14:imgEffect>
                      <a14:artisticPencilSketch/>
                    </a14:imgEffect>
                  </a14:imgLayer>
                </a14:imgProps>
              </a:ext>
              <a:ext uri="{28A0092B-C50C-407E-A947-70E740481C1C}">
                <a14:useLocalDpi xmlns:a14="http://schemas.microsoft.com/office/drawing/2010/main" val="0"/>
              </a:ext>
            </a:extLst>
          </a:blip>
          <a:stretch>
            <a:fillRect/>
          </a:stretch>
        </p:blipFill>
        <p:spPr>
          <a:xfrm rot="1189440">
            <a:off x="6133756" y="485690"/>
            <a:ext cx="2817218" cy="1526932"/>
          </a:xfrm>
          <a:custGeom>
            <a:avLst/>
            <a:gdLst>
              <a:gd name="connsiteX0" fmla="*/ 0 w 2817218"/>
              <a:gd name="connsiteY0" fmla="*/ 0 h 1526932"/>
              <a:gd name="connsiteX1" fmla="*/ 507099 w 2817218"/>
              <a:gd name="connsiteY1" fmla="*/ 0 h 1526932"/>
              <a:gd name="connsiteX2" fmla="*/ 1098715 w 2817218"/>
              <a:gd name="connsiteY2" fmla="*/ 0 h 1526932"/>
              <a:gd name="connsiteX3" fmla="*/ 1718503 w 2817218"/>
              <a:gd name="connsiteY3" fmla="*/ 0 h 1526932"/>
              <a:gd name="connsiteX4" fmla="*/ 2281947 w 2817218"/>
              <a:gd name="connsiteY4" fmla="*/ 0 h 1526932"/>
              <a:gd name="connsiteX5" fmla="*/ 2817218 w 2817218"/>
              <a:gd name="connsiteY5" fmla="*/ 0 h 1526932"/>
              <a:gd name="connsiteX6" fmla="*/ 2817218 w 2817218"/>
              <a:gd name="connsiteY6" fmla="*/ 478439 h 1526932"/>
              <a:gd name="connsiteX7" fmla="*/ 2817218 w 2817218"/>
              <a:gd name="connsiteY7" fmla="*/ 956877 h 1526932"/>
              <a:gd name="connsiteX8" fmla="*/ 2817218 w 2817218"/>
              <a:gd name="connsiteY8" fmla="*/ 1526932 h 1526932"/>
              <a:gd name="connsiteX9" fmla="*/ 2310119 w 2817218"/>
              <a:gd name="connsiteY9" fmla="*/ 1526932 h 1526932"/>
              <a:gd name="connsiteX10" fmla="*/ 1803020 w 2817218"/>
              <a:gd name="connsiteY10" fmla="*/ 1526932 h 1526932"/>
              <a:gd name="connsiteX11" fmla="*/ 1239576 w 2817218"/>
              <a:gd name="connsiteY11" fmla="*/ 1526932 h 1526932"/>
              <a:gd name="connsiteX12" fmla="*/ 647960 w 2817218"/>
              <a:gd name="connsiteY12" fmla="*/ 1526932 h 1526932"/>
              <a:gd name="connsiteX13" fmla="*/ 0 w 2817218"/>
              <a:gd name="connsiteY13" fmla="*/ 1526932 h 1526932"/>
              <a:gd name="connsiteX14" fmla="*/ 0 w 2817218"/>
              <a:gd name="connsiteY14" fmla="*/ 987416 h 1526932"/>
              <a:gd name="connsiteX15" fmla="*/ 0 w 2817218"/>
              <a:gd name="connsiteY15" fmla="*/ 508977 h 1526932"/>
              <a:gd name="connsiteX16" fmla="*/ 0 w 2817218"/>
              <a:gd name="connsiteY16" fmla="*/ 0 h 1526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817218" h="1526932" fill="none" extrusionOk="0">
                <a:moveTo>
                  <a:pt x="0" y="0"/>
                </a:moveTo>
                <a:cubicBezTo>
                  <a:pt x="119539" y="20698"/>
                  <a:pt x="393563" y="7237"/>
                  <a:pt x="507099" y="0"/>
                </a:cubicBezTo>
                <a:cubicBezTo>
                  <a:pt x="620635" y="-7237"/>
                  <a:pt x="830876" y="6034"/>
                  <a:pt x="1098715" y="0"/>
                </a:cubicBezTo>
                <a:cubicBezTo>
                  <a:pt x="1366554" y="-6034"/>
                  <a:pt x="1455134" y="-26555"/>
                  <a:pt x="1718503" y="0"/>
                </a:cubicBezTo>
                <a:cubicBezTo>
                  <a:pt x="1981872" y="26555"/>
                  <a:pt x="2011614" y="-7556"/>
                  <a:pt x="2281947" y="0"/>
                </a:cubicBezTo>
                <a:cubicBezTo>
                  <a:pt x="2552280" y="7556"/>
                  <a:pt x="2642289" y="-12098"/>
                  <a:pt x="2817218" y="0"/>
                </a:cubicBezTo>
                <a:cubicBezTo>
                  <a:pt x="2812134" y="118265"/>
                  <a:pt x="2819788" y="276325"/>
                  <a:pt x="2817218" y="478439"/>
                </a:cubicBezTo>
                <a:cubicBezTo>
                  <a:pt x="2814648" y="680553"/>
                  <a:pt x="2794483" y="851919"/>
                  <a:pt x="2817218" y="956877"/>
                </a:cubicBezTo>
                <a:cubicBezTo>
                  <a:pt x="2839953" y="1061835"/>
                  <a:pt x="2840013" y="1324930"/>
                  <a:pt x="2817218" y="1526932"/>
                </a:cubicBezTo>
                <a:cubicBezTo>
                  <a:pt x="2595763" y="1541263"/>
                  <a:pt x="2559865" y="1537528"/>
                  <a:pt x="2310119" y="1526932"/>
                </a:cubicBezTo>
                <a:cubicBezTo>
                  <a:pt x="2060373" y="1516336"/>
                  <a:pt x="1918760" y="1524656"/>
                  <a:pt x="1803020" y="1526932"/>
                </a:cubicBezTo>
                <a:cubicBezTo>
                  <a:pt x="1687280" y="1529208"/>
                  <a:pt x="1492939" y="1516186"/>
                  <a:pt x="1239576" y="1526932"/>
                </a:cubicBezTo>
                <a:cubicBezTo>
                  <a:pt x="986213" y="1537678"/>
                  <a:pt x="925768" y="1549702"/>
                  <a:pt x="647960" y="1526932"/>
                </a:cubicBezTo>
                <a:cubicBezTo>
                  <a:pt x="370152" y="1504162"/>
                  <a:pt x="247046" y="1508082"/>
                  <a:pt x="0" y="1526932"/>
                </a:cubicBezTo>
                <a:cubicBezTo>
                  <a:pt x="8065" y="1335415"/>
                  <a:pt x="12991" y="1236385"/>
                  <a:pt x="0" y="987416"/>
                </a:cubicBezTo>
                <a:cubicBezTo>
                  <a:pt x="-12991" y="738447"/>
                  <a:pt x="-18508" y="606235"/>
                  <a:pt x="0" y="508977"/>
                </a:cubicBezTo>
                <a:cubicBezTo>
                  <a:pt x="18508" y="411719"/>
                  <a:pt x="-16392" y="136098"/>
                  <a:pt x="0" y="0"/>
                </a:cubicBezTo>
                <a:close/>
              </a:path>
              <a:path w="2817218" h="1526932" stroke="0" extrusionOk="0">
                <a:moveTo>
                  <a:pt x="0" y="0"/>
                </a:moveTo>
                <a:cubicBezTo>
                  <a:pt x="179738" y="-21951"/>
                  <a:pt x="268995" y="-9884"/>
                  <a:pt x="478927" y="0"/>
                </a:cubicBezTo>
                <a:cubicBezTo>
                  <a:pt x="688859" y="9884"/>
                  <a:pt x="822187" y="11788"/>
                  <a:pt x="986026" y="0"/>
                </a:cubicBezTo>
                <a:cubicBezTo>
                  <a:pt x="1149865" y="-11788"/>
                  <a:pt x="1309160" y="-6467"/>
                  <a:pt x="1605814" y="0"/>
                </a:cubicBezTo>
                <a:cubicBezTo>
                  <a:pt x="1902468" y="6467"/>
                  <a:pt x="1915715" y="7580"/>
                  <a:pt x="2141086" y="0"/>
                </a:cubicBezTo>
                <a:cubicBezTo>
                  <a:pt x="2366457" y="-7580"/>
                  <a:pt x="2510363" y="11789"/>
                  <a:pt x="2817218" y="0"/>
                </a:cubicBezTo>
                <a:cubicBezTo>
                  <a:pt x="2808964" y="201850"/>
                  <a:pt x="2830878" y="306597"/>
                  <a:pt x="2817218" y="463169"/>
                </a:cubicBezTo>
                <a:cubicBezTo>
                  <a:pt x="2803558" y="619741"/>
                  <a:pt x="2835693" y="718848"/>
                  <a:pt x="2817218" y="972147"/>
                </a:cubicBezTo>
                <a:cubicBezTo>
                  <a:pt x="2798743" y="1225446"/>
                  <a:pt x="2819371" y="1351816"/>
                  <a:pt x="2817218" y="1526932"/>
                </a:cubicBezTo>
                <a:cubicBezTo>
                  <a:pt x="2678879" y="1526332"/>
                  <a:pt x="2350414" y="1519369"/>
                  <a:pt x="2197430" y="1526932"/>
                </a:cubicBezTo>
                <a:cubicBezTo>
                  <a:pt x="2044446" y="1534495"/>
                  <a:pt x="1804357" y="1525519"/>
                  <a:pt x="1690331" y="1526932"/>
                </a:cubicBezTo>
                <a:cubicBezTo>
                  <a:pt x="1576305" y="1528345"/>
                  <a:pt x="1281889" y="1499103"/>
                  <a:pt x="1126887" y="1526932"/>
                </a:cubicBezTo>
                <a:cubicBezTo>
                  <a:pt x="971885" y="1554761"/>
                  <a:pt x="735088" y="1508881"/>
                  <a:pt x="619788" y="1526932"/>
                </a:cubicBezTo>
                <a:cubicBezTo>
                  <a:pt x="504488" y="1544983"/>
                  <a:pt x="174657" y="1551377"/>
                  <a:pt x="0" y="1526932"/>
                </a:cubicBezTo>
                <a:cubicBezTo>
                  <a:pt x="-19952" y="1407676"/>
                  <a:pt x="-2451" y="1096884"/>
                  <a:pt x="0" y="987416"/>
                </a:cubicBezTo>
                <a:cubicBezTo>
                  <a:pt x="2451" y="877948"/>
                  <a:pt x="15221" y="647698"/>
                  <a:pt x="0" y="508977"/>
                </a:cubicBezTo>
                <a:cubicBezTo>
                  <a:pt x="-15221" y="370256"/>
                  <a:pt x="16025" y="169832"/>
                  <a:pt x="0" y="0"/>
                </a:cubicBezTo>
                <a:close/>
              </a:path>
            </a:pathLst>
          </a:custGeom>
          <a:ln>
            <a:solidFill>
              <a:srgbClr val="FF0000"/>
            </a:solidFill>
            <a:extLst>
              <a:ext uri="{C807C97D-BFC1-408E-A445-0C87EB9F89A2}">
                <ask:lineSketchStyleProps xmlns:ask="http://schemas.microsoft.com/office/drawing/2018/sketchyshapes" sd="4277829761">
                  <a:prstGeom prst="rect">
                    <a:avLst/>
                  </a:prstGeom>
                  <ask:type>
                    <ask:lineSketchFreehand/>
                  </ask:type>
                </ask:lineSketchStyleProps>
              </a:ext>
            </a:extLst>
          </a:ln>
        </p:spPr>
      </p:pic>
      <p:sp>
        <p:nvSpPr>
          <p:cNvPr id="3" name="Cloud 2">
            <a:extLst>
              <a:ext uri="{FF2B5EF4-FFF2-40B4-BE49-F238E27FC236}">
                <a16:creationId xmlns:a16="http://schemas.microsoft.com/office/drawing/2014/main" id="{2676AB1D-2F78-48D0-8E15-B3EC3F82B2F6}"/>
              </a:ext>
            </a:extLst>
          </p:cNvPr>
          <p:cNvSpPr/>
          <p:nvPr/>
        </p:nvSpPr>
        <p:spPr>
          <a:xfrm>
            <a:off x="6522655" y="5698942"/>
            <a:ext cx="1510090" cy="955159"/>
          </a:xfrm>
          <a:prstGeom prst="clou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737A1DE9-3547-4E40-8CB9-9438A1B51452}"/>
              </a:ext>
            </a:extLst>
          </p:cNvPr>
          <p:cNvSpPr txBox="1"/>
          <p:nvPr/>
        </p:nvSpPr>
        <p:spPr>
          <a:xfrm>
            <a:off x="6633603" y="5914912"/>
            <a:ext cx="1510090" cy="523220"/>
          </a:xfrm>
          <a:prstGeom prst="rect">
            <a:avLst/>
          </a:prstGeom>
          <a:solidFill>
            <a:srgbClr val="92D050"/>
          </a:solidFill>
        </p:spPr>
        <p:txBody>
          <a:bodyPr wrap="square" rtlCol="0">
            <a:spAutoFit/>
          </a:bodyPr>
          <a:lstStyle/>
          <a:p>
            <a:pPr algn="ctr"/>
            <a:r>
              <a:rPr lang="en-US" sz="1400" dirty="0">
                <a:solidFill>
                  <a:schemeClr val="bg1">
                    <a:lumMod val="95000"/>
                  </a:schemeClr>
                </a:solidFill>
              </a:rPr>
              <a:t>Canvas is coming soon!</a:t>
            </a:r>
          </a:p>
        </p:txBody>
      </p:sp>
    </p:spTree>
    <p:extLst>
      <p:ext uri="{BB962C8B-B14F-4D97-AF65-F5344CB8AC3E}">
        <p14:creationId xmlns:p14="http://schemas.microsoft.com/office/powerpoint/2010/main" val="5313020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8">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8">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132FD491-28F3-42E7-AEBF-A9E3C462C92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8551293" y="6229681"/>
            <a:ext cx="342900" cy="457200"/>
            <a:chOff x="11361456" y="6195813"/>
            <a:chExt cx="548640" cy="548640"/>
          </a:xfrm>
        </p:grpSpPr>
        <p:sp>
          <p:nvSpPr>
            <p:cNvPr id="10" name="Oval 9">
              <a:extLst>
                <a:ext uri="{FF2B5EF4-FFF2-40B4-BE49-F238E27FC236}">
                  <a16:creationId xmlns:a16="http://schemas.microsoft.com/office/drawing/2014/main" id="{AD016B6E-F283-4CFB-9099-05C8DA6AB3F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61456" y="6195813"/>
              <a:ext cx="548640" cy="548640"/>
            </a:xfrm>
            <a:prstGeom prst="ellipse">
              <a:avLst/>
            </a:prstGeom>
            <a:blipFill dpi="0" rotWithShape="1">
              <a:blip r:embed="rId3">
                <a:duotone>
                  <a:schemeClr val="accent1">
                    <a:shade val="45000"/>
                    <a:satMod val="135000"/>
                  </a:schemeClr>
                  <a:prstClr val="white"/>
                </a:duotone>
                <a:extLst>
                  <a:ext uri="{BEBA8EAE-BF5A-486C-A8C5-ECC9F3942E4B}">
                    <a14:imgProps xmlns:a14="http://schemas.microsoft.com/office/drawing/2010/main">
                      <a14:imgLayer r:embed="rId4">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11" name="Oval 10">
              <a:extLst>
                <a:ext uri="{FF2B5EF4-FFF2-40B4-BE49-F238E27FC236}">
                  <a16:creationId xmlns:a16="http://schemas.microsoft.com/office/drawing/2014/main" id="{72D0360E-345F-4790-B0A0-03ADC36B5E4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96488" y="6230844"/>
              <a:ext cx="478576" cy="478578"/>
            </a:xfrm>
            <a:prstGeom prst="ellipse">
              <a:avLst/>
            </a:prstGeom>
            <a:noFill/>
            <a:ln w="12700" cap="flat" cmpd="sng" algn="ctr">
              <a:solidFill>
                <a:srgbClr val="FFFFFF"/>
              </a:solidFill>
              <a:prstDash val="solid"/>
            </a:ln>
            <a:effectLst/>
          </p:spPr>
        </p:sp>
      </p:grpSp>
      <p:sp useBgFill="1">
        <p:nvSpPr>
          <p:cNvPr id="13" name="Rectangle 12">
            <a:extLst>
              <a:ext uri="{FF2B5EF4-FFF2-40B4-BE49-F238E27FC236}">
                <a16:creationId xmlns:a16="http://schemas.microsoft.com/office/drawing/2014/main" id="{4FCA88C2-C73C-4062-A097-8FBCE3090BE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83981C21-E132-4402-B31B-D725C1CE77D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1203" y="653241"/>
            <a:ext cx="8181594" cy="80683"/>
          </a:xfrm>
          <a:prstGeom prst="rect">
            <a:avLst/>
          </a:prstGeom>
          <a:blipFill dpi="0" rotWithShape="1">
            <a:blip r:embed="rId5">
              <a:alphaModFix amt="85000"/>
              <a:lum bright="70000" contrast="-70000"/>
              <a:extLst>
                <a:ext uri="{BEBA8EAE-BF5A-486C-A8C5-ECC9F3942E4B}">
                  <a14:imgProps xmlns:a14="http://schemas.microsoft.com/office/drawing/2010/main">
                    <a14:imgLayer r:embed="rId6">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6A685C77-4E84-486A-9AE5-F3635BE98E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1201" y="822324"/>
            <a:ext cx="3862197" cy="5228279"/>
          </a:xfrm>
          <a:prstGeom prst="rect">
            <a:avLst/>
          </a:prstGeom>
          <a:blipFill dpi="0" rotWithShape="1">
            <a:blip r:embed="rId5">
              <a:alphaModFix amt="85000"/>
              <a:lum bright="70000" contrast="-70000"/>
              <a:extLst>
                <a:ext uri="{BEBA8EAE-BF5A-486C-A8C5-ECC9F3942E4B}">
                  <a14:imgProps xmlns:a14="http://schemas.microsoft.com/office/drawing/2010/main">
                    <a14:imgLayer r:embed="rId6">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965200" y="1465790"/>
            <a:ext cx="2895599" cy="3941345"/>
          </a:xfrm>
          <a:prstGeom prst="rect">
            <a:avLst/>
          </a:prstGeom>
        </p:spPr>
        <p:txBody>
          <a:bodyPr vert="horz" lIns="91440" tIns="45720" rIns="91440" bIns="45720" rtlCol="0" anchor="ctr">
            <a:normAutofit/>
          </a:bodyPr>
          <a:lstStyle/>
          <a:p>
            <a:pPr defTabSz="914400">
              <a:lnSpc>
                <a:spcPct val="90000"/>
              </a:lnSpc>
              <a:spcBef>
                <a:spcPct val="0"/>
              </a:spcBef>
              <a:spcAft>
                <a:spcPts val="600"/>
              </a:spcAft>
            </a:pPr>
            <a:r>
              <a:rPr lang="en-US" sz="5200" cap="all">
                <a:ln w="3175" cmpd="sng">
                  <a:noFill/>
                </a:ln>
                <a:blipFill>
                  <a:blip r:embed="rId7">
                    <a:extLst>
                      <a:ext uri="{28A0092B-C50C-407E-A947-70E740481C1C}">
                        <a14:useLocalDpi xmlns:a14="http://schemas.microsoft.com/office/drawing/2010/main" val="0"/>
                      </a:ext>
                    </a:extLst>
                  </a:blip>
                  <a:tile tx="6350" ty="-127000" sx="65000" sy="64000" flip="none" algn="tl"/>
                </a:blipFill>
                <a:latin typeface="+mj-lt"/>
                <a:ea typeface="+mj-ea"/>
                <a:cs typeface="+mj-cs"/>
              </a:rPr>
              <a:t>How will I know how </a:t>
            </a:r>
          </a:p>
          <a:p>
            <a:pPr defTabSz="914400">
              <a:lnSpc>
                <a:spcPct val="90000"/>
              </a:lnSpc>
              <a:spcBef>
                <a:spcPct val="0"/>
              </a:spcBef>
              <a:spcAft>
                <a:spcPts val="600"/>
              </a:spcAft>
            </a:pPr>
            <a:r>
              <a:rPr lang="en-US" sz="5200" cap="all">
                <a:ln w="3175" cmpd="sng">
                  <a:noFill/>
                </a:ln>
                <a:blipFill>
                  <a:blip r:embed="rId7">
                    <a:extLst>
                      <a:ext uri="{28A0092B-C50C-407E-A947-70E740481C1C}">
                        <a14:useLocalDpi xmlns:a14="http://schemas.microsoft.com/office/drawing/2010/main" val="0"/>
                      </a:ext>
                    </a:extLst>
                  </a:blip>
                  <a:tile tx="6350" ty="-127000" sx="65000" sy="64000" flip="none" algn="tl"/>
                </a:blipFill>
                <a:latin typeface="+mj-lt"/>
                <a:ea typeface="+mj-ea"/>
                <a:cs typeface="+mj-cs"/>
              </a:rPr>
              <a:t>my child is doing in gifted?</a:t>
            </a:r>
            <a:endParaRPr lang="en-US" sz="5200" cap="all">
              <a:blipFill>
                <a:blip r:embed="rId7">
                  <a:extLst>
                    <a:ext uri="{28A0092B-C50C-407E-A947-70E740481C1C}">
                      <a14:useLocalDpi xmlns:a14="http://schemas.microsoft.com/office/drawing/2010/main" val="0"/>
                    </a:ext>
                  </a:extLst>
                </a:blip>
                <a:tile tx="6350" ty="-127000" sx="65000" sy="64000" flip="none" algn="tl"/>
              </a:blipFill>
              <a:latin typeface="+mj-lt"/>
              <a:ea typeface="+mj-ea"/>
              <a:cs typeface="+mj-cs"/>
            </a:endParaRPr>
          </a:p>
        </p:txBody>
      </p:sp>
      <p:sp>
        <p:nvSpPr>
          <p:cNvPr id="4" name="Rectangle 3"/>
          <p:cNvSpPr/>
          <p:nvPr/>
        </p:nvSpPr>
        <p:spPr>
          <a:xfrm>
            <a:off x="4813299" y="1359090"/>
            <a:ext cx="3849499" cy="4048046"/>
          </a:xfrm>
          <a:prstGeom prst="rect">
            <a:avLst/>
          </a:prstGeom>
        </p:spPr>
        <p:txBody>
          <a:bodyPr vert="horz" lIns="91440" tIns="45720" rIns="91440" bIns="45720" rtlCol="0" anchor="ctr">
            <a:normAutofit/>
          </a:bodyPr>
          <a:lstStyle/>
          <a:p>
            <a:pPr marL="285750" lvl="0" indent="-182880" defTabSz="914400">
              <a:lnSpc>
                <a:spcPct val="90000"/>
              </a:lnSpc>
              <a:spcBef>
                <a:spcPct val="20000"/>
              </a:spcBef>
              <a:spcAft>
                <a:spcPts val="600"/>
              </a:spcAft>
              <a:buClr>
                <a:schemeClr val="accent1">
                  <a:lumMod val="75000"/>
                </a:schemeClr>
              </a:buClr>
              <a:buSzPct val="85000"/>
              <a:buFont typeface="Wingdings" pitchFamily="2" charset="2"/>
              <a:buChar char="§"/>
            </a:pPr>
            <a:r>
              <a:rPr lang="en-US" dirty="0"/>
              <a:t>I do not give grades; however, I do give a </a:t>
            </a:r>
            <a:r>
              <a:rPr lang="en-US" b="1" dirty="0"/>
              <a:t>progress report or quarterly evaluation. </a:t>
            </a:r>
          </a:p>
          <a:p>
            <a:pPr marL="285750" lvl="0" indent="-182880" defTabSz="914400">
              <a:lnSpc>
                <a:spcPct val="90000"/>
              </a:lnSpc>
              <a:spcBef>
                <a:spcPct val="20000"/>
              </a:spcBef>
              <a:spcAft>
                <a:spcPts val="600"/>
              </a:spcAft>
              <a:buClr>
                <a:schemeClr val="accent1">
                  <a:lumMod val="75000"/>
                </a:schemeClr>
              </a:buClr>
              <a:buSzPct val="85000"/>
              <a:buFont typeface="Wingdings" pitchFamily="2" charset="2"/>
              <a:buChar char="§"/>
            </a:pPr>
            <a:r>
              <a:rPr lang="en-US" dirty="0"/>
              <a:t>I collaborate with the classroom teacher about behavior and academics. Classroom grades are PRIORITY!</a:t>
            </a:r>
          </a:p>
          <a:p>
            <a:pPr marL="285750" lvl="0" indent="-182880" defTabSz="914400">
              <a:lnSpc>
                <a:spcPct val="90000"/>
              </a:lnSpc>
              <a:spcBef>
                <a:spcPct val="20000"/>
              </a:spcBef>
              <a:spcAft>
                <a:spcPts val="600"/>
              </a:spcAft>
              <a:buClr>
                <a:schemeClr val="accent1">
                  <a:lumMod val="75000"/>
                </a:schemeClr>
              </a:buClr>
              <a:buSzPct val="85000"/>
              <a:buFont typeface="Wingdings" pitchFamily="2" charset="2"/>
              <a:buChar char="§"/>
            </a:pPr>
            <a:r>
              <a:rPr lang="en-US" dirty="0"/>
              <a:t>Communication with parents: Class Dojo for progress reports, notes and/or phone calls, as needed.</a:t>
            </a:r>
          </a:p>
        </p:txBody>
      </p:sp>
      <p:sp>
        <p:nvSpPr>
          <p:cNvPr id="19" name="Rectangle 18">
            <a:extLst>
              <a:ext uri="{FF2B5EF4-FFF2-40B4-BE49-F238E27FC236}">
                <a16:creationId xmlns:a16="http://schemas.microsoft.com/office/drawing/2014/main" id="{E55C1C3E-5158-47F3-8FD9-14B22C3E6E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1203" y="6121662"/>
            <a:ext cx="8181594" cy="80683"/>
          </a:xfrm>
          <a:prstGeom prst="rect">
            <a:avLst/>
          </a:prstGeom>
          <a:blipFill dpi="0" rotWithShape="1">
            <a:blip r:embed="rId5">
              <a:alphaModFix amt="85000"/>
              <a:lum bright="70000" contrast="-70000"/>
              <a:extLst>
                <a:ext uri="{BEBA8EAE-BF5A-486C-A8C5-ECC9F3942E4B}">
                  <a14:imgProps xmlns:a14="http://schemas.microsoft.com/office/drawing/2010/main">
                    <a14:imgLayer r:embed="rId6">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Icon&#10;&#10;Description automatically generated">
            <a:extLst>
              <a:ext uri="{FF2B5EF4-FFF2-40B4-BE49-F238E27FC236}">
                <a16:creationId xmlns:a16="http://schemas.microsoft.com/office/drawing/2014/main" id="{666F8AF1-E353-45F4-94A7-46D053EE44B6}"/>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567616" y="4915440"/>
            <a:ext cx="1743075" cy="1743075"/>
          </a:xfrm>
          <a:prstGeom prst="rect">
            <a:avLst/>
          </a:prstGeom>
        </p:spPr>
      </p:pic>
    </p:spTree>
    <p:extLst>
      <p:ext uri="{BB962C8B-B14F-4D97-AF65-F5344CB8AC3E}">
        <p14:creationId xmlns:p14="http://schemas.microsoft.com/office/powerpoint/2010/main" val="263687344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EC78E3E1-BBBA-4058-AAEB-714F04B0257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8551293" y="6229681"/>
            <a:ext cx="342900" cy="457200"/>
            <a:chOff x="11361456" y="6195813"/>
            <a:chExt cx="548640" cy="548640"/>
          </a:xfrm>
        </p:grpSpPr>
        <p:sp>
          <p:nvSpPr>
            <p:cNvPr id="9" name="Oval 8">
              <a:extLst>
                <a:ext uri="{FF2B5EF4-FFF2-40B4-BE49-F238E27FC236}">
                  <a16:creationId xmlns:a16="http://schemas.microsoft.com/office/drawing/2014/main" id="{86860FA5-CE2B-4019-8FD1-031D7D84EF0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61456" y="6195813"/>
              <a:ext cx="548640" cy="548640"/>
            </a:xfrm>
            <a:prstGeom prst="ellipse">
              <a:avLst/>
            </a:prstGeom>
            <a:blipFill dpi="0" rotWithShape="1">
              <a:blip r:embed="rId2">
                <a:duotone>
                  <a:schemeClr val="accent1">
                    <a:shade val="45000"/>
                    <a:satMod val="135000"/>
                  </a:schemeClr>
                  <a:prstClr val="white"/>
                </a:duotone>
                <a:extLst>
                  <a:ext uri="{BEBA8EAE-BF5A-486C-A8C5-ECC9F3942E4B}">
                    <a14:imgProps xmlns:a14="http://schemas.microsoft.com/office/drawing/2010/main">
                      <a14:imgLayer r:embed="rId3">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10" name="Oval 9">
              <a:extLst>
                <a:ext uri="{FF2B5EF4-FFF2-40B4-BE49-F238E27FC236}">
                  <a16:creationId xmlns:a16="http://schemas.microsoft.com/office/drawing/2014/main" id="{392DF474-2C37-4DC7-B889-E88EAADEA61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96488" y="6230844"/>
              <a:ext cx="478576" cy="478578"/>
            </a:xfrm>
            <a:prstGeom prst="ellipse">
              <a:avLst/>
            </a:prstGeom>
            <a:noFill/>
            <a:ln w="12700" cap="flat" cmpd="sng" algn="ctr">
              <a:solidFill>
                <a:srgbClr val="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grpSp>
      <p:sp>
        <p:nvSpPr>
          <p:cNvPr id="5" name="Rectangle 11">
            <a:extLst>
              <a:ext uri="{FF2B5EF4-FFF2-40B4-BE49-F238E27FC236}">
                <a16:creationId xmlns:a16="http://schemas.microsoft.com/office/drawing/2014/main" id="{F3AF35CD-DA30-4E34-B0F3-32C27766DA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877232" y="0"/>
            <a:ext cx="3266767" cy="6857999"/>
          </a:xfrm>
          <a:prstGeom prst="rect">
            <a:avLst/>
          </a:prstGeom>
          <a:blipFill dpi="0" rotWithShape="1">
            <a:blip r:embed="rId4">
              <a:alphaModFix amt="60000"/>
              <a:lum bright="70000" contrast="-70000"/>
              <a:extLst>
                <a:ext uri="{BEBA8EAE-BF5A-486C-A8C5-ECC9F3942E4B}">
                  <a14:imgProps xmlns:a14="http://schemas.microsoft.com/office/drawing/2010/main">
                    <a14:imgLayer r:embed="rId5">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descr="Table&#10;&#10;Description automatically generated">
            <a:extLst>
              <a:ext uri="{FF2B5EF4-FFF2-40B4-BE49-F238E27FC236}">
                <a16:creationId xmlns:a16="http://schemas.microsoft.com/office/drawing/2014/main" id="{F44907AF-5BCC-4B04-AFD8-D3DB6AE5DEF3}"/>
              </a:ext>
            </a:extLst>
          </p:cNvPr>
          <p:cNvPicPr>
            <a:picLocks noChangeAspect="1"/>
          </p:cNvPicPr>
          <p:nvPr/>
        </p:nvPicPr>
        <p:blipFill>
          <a:blip r:embed="rId6">
            <a:extLst>
              <a:ext uri="{BEBA8EAE-BF5A-486C-A8C5-ECC9F3942E4B}">
                <a14:imgProps xmlns:a14="http://schemas.microsoft.com/office/drawing/2010/main">
                  <a14:imgLayer r:embed="rId7">
                    <a14:imgEffect>
                      <a14:artisticPhotocopy/>
                    </a14:imgEffect>
                  </a14:imgLayer>
                </a14:imgProps>
              </a:ext>
              <a:ext uri="{28A0092B-C50C-407E-A947-70E740481C1C}">
                <a14:useLocalDpi xmlns:a14="http://schemas.microsoft.com/office/drawing/2010/main" val="0"/>
              </a:ext>
            </a:extLst>
          </a:blip>
          <a:stretch>
            <a:fillRect/>
          </a:stretch>
        </p:blipFill>
        <p:spPr>
          <a:xfrm>
            <a:off x="475499" y="757823"/>
            <a:ext cx="5161702" cy="5352614"/>
          </a:xfrm>
          <a:prstGeom prst="rect">
            <a:avLst/>
          </a:prstGeom>
        </p:spPr>
      </p:pic>
      <p:sp>
        <p:nvSpPr>
          <p:cNvPr id="3" name="TextBox 2">
            <a:extLst>
              <a:ext uri="{FF2B5EF4-FFF2-40B4-BE49-F238E27FC236}">
                <a16:creationId xmlns:a16="http://schemas.microsoft.com/office/drawing/2014/main" id="{2129A304-11F4-40E1-95D1-1020CB5580D8}"/>
              </a:ext>
            </a:extLst>
          </p:cNvPr>
          <p:cNvSpPr txBox="1"/>
          <p:nvPr/>
        </p:nvSpPr>
        <p:spPr>
          <a:xfrm>
            <a:off x="6117263" y="2121408"/>
            <a:ext cx="2658025" cy="4050792"/>
          </a:xfrm>
          <a:prstGeom prst="rect">
            <a:avLst/>
          </a:prstGeom>
        </p:spPr>
        <p:txBody>
          <a:bodyPr vert="horz" lIns="91440" tIns="45720" rIns="91440" bIns="45720" rtlCol="0">
            <a:normAutofit/>
          </a:bodyPr>
          <a:lstStyle/>
          <a:p>
            <a:pPr indent="-182880" defTabSz="914400">
              <a:lnSpc>
                <a:spcPct val="90000"/>
              </a:lnSpc>
              <a:spcAft>
                <a:spcPts val="600"/>
              </a:spcAft>
              <a:buClr>
                <a:schemeClr val="accent1">
                  <a:lumMod val="75000"/>
                </a:schemeClr>
              </a:buClr>
              <a:buSzPct val="85000"/>
              <a:buFont typeface="Wingdings" pitchFamily="2" charset="2"/>
              <a:buChar char="§"/>
            </a:pPr>
            <a:r>
              <a:rPr lang="en-US" sz="2800" dirty="0"/>
              <a:t>Quarterly Evaluations will be sent to you Class Dojo at report card time.</a:t>
            </a:r>
          </a:p>
        </p:txBody>
      </p:sp>
      <p:grpSp>
        <p:nvGrpSpPr>
          <p:cNvPr id="6" name="Group 13">
            <a:extLst>
              <a:ext uri="{FF2B5EF4-FFF2-40B4-BE49-F238E27FC236}">
                <a16:creationId xmlns:a16="http://schemas.microsoft.com/office/drawing/2014/main" id="{BCFC42DC-2C46-47C4-BC61-530557385DB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8551293" y="6229681"/>
            <a:ext cx="342900" cy="457200"/>
            <a:chOff x="11361456" y="6195813"/>
            <a:chExt cx="548640" cy="548640"/>
          </a:xfrm>
        </p:grpSpPr>
        <p:sp>
          <p:nvSpPr>
            <p:cNvPr id="15" name="Oval 14">
              <a:extLst>
                <a:ext uri="{FF2B5EF4-FFF2-40B4-BE49-F238E27FC236}">
                  <a16:creationId xmlns:a16="http://schemas.microsoft.com/office/drawing/2014/main" id="{54B91A37-AA1F-4966-8ACF-93023547DA9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61456" y="6195813"/>
              <a:ext cx="548640" cy="548640"/>
            </a:xfrm>
            <a:prstGeom prst="ellipse">
              <a:avLst/>
            </a:prstGeom>
            <a:blipFill dpi="0" rotWithShape="1">
              <a:blip r:embed="rId2">
                <a:duotone>
                  <a:schemeClr val="accent1">
                    <a:shade val="45000"/>
                    <a:satMod val="135000"/>
                  </a:schemeClr>
                  <a:prstClr val="white"/>
                </a:duotone>
              </a:blip>
              <a:srcRect/>
              <a:tile tx="5080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16" name="Oval 15">
              <a:extLst>
                <a:ext uri="{FF2B5EF4-FFF2-40B4-BE49-F238E27FC236}">
                  <a16:creationId xmlns:a16="http://schemas.microsoft.com/office/drawing/2014/main" id="{17B17AC5-0931-432F-9A4A-DDCFAA010AB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96488" y="6230844"/>
              <a:ext cx="478576" cy="478578"/>
            </a:xfrm>
            <a:prstGeom prst="ellipse">
              <a:avLst/>
            </a:prstGeom>
            <a:noFill/>
            <a:ln w="12700" cap="flat" cmpd="sng" algn="ctr">
              <a:solidFill>
                <a:srgbClr val="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grpSp>
    </p:spTree>
    <p:extLst>
      <p:ext uri="{BB962C8B-B14F-4D97-AF65-F5344CB8AC3E}">
        <p14:creationId xmlns:p14="http://schemas.microsoft.com/office/powerpoint/2010/main" val="371133554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132FD491-28F3-42E7-AEBF-A9E3C462C92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8551293" y="6229681"/>
            <a:ext cx="342900" cy="457200"/>
            <a:chOff x="11361456" y="6195813"/>
            <a:chExt cx="548640" cy="548640"/>
          </a:xfrm>
        </p:grpSpPr>
        <p:sp>
          <p:nvSpPr>
            <p:cNvPr id="9" name="Oval 8">
              <a:extLst>
                <a:ext uri="{FF2B5EF4-FFF2-40B4-BE49-F238E27FC236}">
                  <a16:creationId xmlns:a16="http://schemas.microsoft.com/office/drawing/2014/main" id="{AD016B6E-F283-4CFB-9099-05C8DA6AB3F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61456" y="6195813"/>
              <a:ext cx="548640" cy="548640"/>
            </a:xfrm>
            <a:prstGeom prst="ellipse">
              <a:avLst/>
            </a:prstGeom>
            <a:blipFill dpi="0" rotWithShape="1">
              <a:blip r:embed="rId3">
                <a:duotone>
                  <a:schemeClr val="accent1">
                    <a:shade val="45000"/>
                    <a:satMod val="135000"/>
                  </a:schemeClr>
                  <a:prstClr val="white"/>
                </a:duotone>
                <a:extLst>
                  <a:ext uri="{BEBA8EAE-BF5A-486C-A8C5-ECC9F3942E4B}">
                    <a14:imgProps xmlns:a14="http://schemas.microsoft.com/office/drawing/2010/main">
                      <a14:imgLayer r:embed="rId4">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10" name="Oval 9">
              <a:extLst>
                <a:ext uri="{FF2B5EF4-FFF2-40B4-BE49-F238E27FC236}">
                  <a16:creationId xmlns:a16="http://schemas.microsoft.com/office/drawing/2014/main" id="{72D0360E-345F-4790-B0A0-03ADC36B5E4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96488" y="6230844"/>
              <a:ext cx="478576" cy="478578"/>
            </a:xfrm>
            <a:prstGeom prst="ellipse">
              <a:avLst/>
            </a:prstGeom>
            <a:noFill/>
            <a:ln w="12700" cap="flat" cmpd="sng" algn="ctr">
              <a:solidFill>
                <a:srgbClr val="FFFFFF"/>
              </a:solidFill>
              <a:prstDash val="solid"/>
            </a:ln>
            <a:effectLst/>
          </p:spPr>
        </p:sp>
      </p:grpSp>
      <p:sp useBgFill="1">
        <p:nvSpPr>
          <p:cNvPr id="12" name="Rectangle 11">
            <a:extLst>
              <a:ext uri="{FF2B5EF4-FFF2-40B4-BE49-F238E27FC236}">
                <a16:creationId xmlns:a16="http://schemas.microsoft.com/office/drawing/2014/main" id="{4FCA88C2-C73C-4062-A097-8FBCE3090BE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83981C21-E132-4402-B31B-D725C1CE77D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1203" y="653241"/>
            <a:ext cx="8181594" cy="80683"/>
          </a:xfrm>
          <a:prstGeom prst="rect">
            <a:avLst/>
          </a:prstGeom>
          <a:blipFill dpi="0" rotWithShape="1">
            <a:blip r:embed="rId5">
              <a:alphaModFix amt="85000"/>
              <a:lum bright="70000" contrast="-70000"/>
              <a:extLst>
                <a:ext uri="{BEBA8EAE-BF5A-486C-A8C5-ECC9F3942E4B}">
                  <a14:imgProps xmlns:a14="http://schemas.microsoft.com/office/drawing/2010/main">
                    <a14:imgLayer r:embed="rId6">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6A685C77-4E84-486A-9AE5-F3635BE98E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1201" y="822324"/>
            <a:ext cx="3862197" cy="5228279"/>
          </a:xfrm>
          <a:prstGeom prst="rect">
            <a:avLst/>
          </a:prstGeom>
          <a:blipFill dpi="0" rotWithShape="1">
            <a:blip r:embed="rId5">
              <a:alphaModFix amt="85000"/>
              <a:lum bright="70000" contrast="-70000"/>
              <a:extLst>
                <a:ext uri="{BEBA8EAE-BF5A-486C-A8C5-ECC9F3942E4B}">
                  <a14:imgProps xmlns:a14="http://schemas.microsoft.com/office/drawing/2010/main">
                    <a14:imgLayer r:embed="rId6">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838200" y="914400"/>
            <a:ext cx="3493897" cy="5136203"/>
          </a:xfrm>
        </p:spPr>
        <p:txBody>
          <a:bodyPr vert="horz" lIns="91440" tIns="45720" rIns="91440" bIns="45720" rtlCol="0" anchor="ctr">
            <a:noAutofit/>
          </a:bodyPr>
          <a:lstStyle/>
          <a:p>
            <a:pPr>
              <a:lnSpc>
                <a:spcPct val="90000"/>
              </a:lnSpc>
            </a:pPr>
            <a:r>
              <a:rPr lang="en-US" sz="2400" b="1" dirty="0">
                <a:blipFill>
                  <a:blip r:embed="rId7">
                    <a:extLst>
                      <a:ext uri="{28A0092B-C50C-407E-A947-70E740481C1C}">
                        <a14:useLocalDpi xmlns:a14="http://schemas.microsoft.com/office/drawing/2010/main" val="0"/>
                      </a:ext>
                    </a:extLst>
                  </a:blip>
                  <a:tile tx="6350" ty="-127000" sx="65000" sy="64000" flip="none" algn="tl"/>
                </a:blipFill>
              </a:rPr>
              <a:t>Testing</a:t>
            </a:r>
            <a:br>
              <a:rPr lang="en-US" sz="2400" b="1" dirty="0">
                <a:blipFill>
                  <a:blip r:embed="rId7">
                    <a:extLst>
                      <a:ext uri="{28A0092B-C50C-407E-A947-70E740481C1C}">
                        <a14:useLocalDpi xmlns:a14="http://schemas.microsoft.com/office/drawing/2010/main" val="0"/>
                      </a:ext>
                    </a:extLst>
                  </a:blip>
                  <a:tile tx="6350" ty="-127000" sx="65000" sy="64000" flip="none" algn="tl"/>
                </a:blipFill>
              </a:rPr>
            </a:br>
            <a:br>
              <a:rPr lang="en-US" sz="2400" dirty="0">
                <a:blipFill>
                  <a:blip r:embed="rId7">
                    <a:extLst>
                      <a:ext uri="{28A0092B-C50C-407E-A947-70E740481C1C}">
                        <a14:useLocalDpi xmlns:a14="http://schemas.microsoft.com/office/drawing/2010/main" val="0"/>
                      </a:ext>
                    </a:extLst>
                  </a:blip>
                  <a:tile tx="6350" ty="-127000" sx="65000" sy="64000" flip="none" algn="tl"/>
                </a:blipFill>
              </a:rPr>
            </a:br>
            <a:r>
              <a:rPr lang="en-US" sz="2400" dirty="0">
                <a:blipFill>
                  <a:blip r:embed="rId7">
                    <a:extLst>
                      <a:ext uri="{28A0092B-C50C-407E-A947-70E740481C1C}">
                        <a14:useLocalDpi xmlns:a14="http://schemas.microsoft.com/office/drawing/2010/main" val="0"/>
                      </a:ext>
                    </a:extLst>
                  </a:blip>
                  <a:tile tx="6350" ty="-127000" sx="65000" sy="64000" flip="none" algn="tl"/>
                </a:blipFill>
              </a:rPr>
              <a:t>When testing is going on, we will not have groups. I will notify you on Class Tag or Class Dojo. However, I will collaborate with teachers about assignments and there may be some asynchronous work on google classroom.</a:t>
            </a:r>
          </a:p>
        </p:txBody>
      </p:sp>
      <p:sp>
        <p:nvSpPr>
          <p:cNvPr id="3" name="Subtitle 2"/>
          <p:cNvSpPr>
            <a:spLocks noGrp="1"/>
          </p:cNvSpPr>
          <p:nvPr>
            <p:ph type="subTitle" idx="1"/>
          </p:nvPr>
        </p:nvSpPr>
        <p:spPr>
          <a:xfrm>
            <a:off x="4813299" y="1359090"/>
            <a:ext cx="3849499" cy="4048046"/>
          </a:xfrm>
        </p:spPr>
        <p:txBody>
          <a:bodyPr vert="horz" lIns="91440" tIns="45720" rIns="91440" bIns="45720" rtlCol="0" anchor="ctr">
            <a:noAutofit/>
          </a:bodyPr>
          <a:lstStyle/>
          <a:p>
            <a:pPr indent="-182880">
              <a:buFont typeface="Wingdings" pitchFamily="2" charset="2"/>
              <a:buChar char="§"/>
            </a:pPr>
            <a:r>
              <a:rPr lang="en-US" sz="2400" dirty="0"/>
              <a:t>October: Gifted testing for last year’s VSA 1</a:t>
            </a:r>
            <a:r>
              <a:rPr lang="en-US" sz="2400" baseline="30000" dirty="0"/>
              <a:t>st</a:t>
            </a:r>
            <a:r>
              <a:rPr lang="en-US" sz="2400" dirty="0"/>
              <a:t> graders</a:t>
            </a:r>
          </a:p>
          <a:p>
            <a:pPr indent="-182880">
              <a:buFont typeface="Wingdings" pitchFamily="2" charset="2"/>
              <a:buChar char="§"/>
            </a:pPr>
            <a:r>
              <a:rPr lang="en-US" sz="2400" dirty="0"/>
              <a:t>November: Gifted testing for referred students in grades 2-5</a:t>
            </a:r>
          </a:p>
          <a:p>
            <a:pPr indent="-182880">
              <a:buFont typeface="Wingdings" pitchFamily="2" charset="2"/>
              <a:buChar char="§"/>
            </a:pPr>
            <a:r>
              <a:rPr lang="en-US" sz="2400" dirty="0"/>
              <a:t>February: Gifted testing for all first-grade students</a:t>
            </a:r>
          </a:p>
          <a:p>
            <a:pPr indent="-182880">
              <a:buFont typeface="Wingdings" pitchFamily="2" charset="2"/>
              <a:buChar char="§"/>
            </a:pPr>
            <a:r>
              <a:rPr lang="en-US" sz="2400" dirty="0"/>
              <a:t>May/June: SOLs</a:t>
            </a:r>
          </a:p>
          <a:p>
            <a:pPr indent="-182880">
              <a:buFont typeface="Wingdings" pitchFamily="2" charset="2"/>
              <a:buChar char="§"/>
            </a:pPr>
            <a:r>
              <a:rPr lang="en-US" sz="2400" dirty="0"/>
              <a:t>Classroom testing (STAR, benchmarks, </a:t>
            </a:r>
            <a:r>
              <a:rPr lang="en-US" sz="2400" dirty="0" err="1"/>
              <a:t>etc</a:t>
            </a:r>
            <a:r>
              <a:rPr lang="en-US" sz="2400" dirty="0"/>
              <a:t>)</a:t>
            </a:r>
          </a:p>
        </p:txBody>
      </p:sp>
      <p:sp>
        <p:nvSpPr>
          <p:cNvPr id="18" name="Rectangle 17">
            <a:extLst>
              <a:ext uri="{FF2B5EF4-FFF2-40B4-BE49-F238E27FC236}">
                <a16:creationId xmlns:a16="http://schemas.microsoft.com/office/drawing/2014/main" id="{E55C1C3E-5158-47F3-8FD9-14B22C3E6E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1203" y="6121662"/>
            <a:ext cx="8181594" cy="80683"/>
          </a:xfrm>
          <a:prstGeom prst="rect">
            <a:avLst/>
          </a:prstGeom>
          <a:blipFill dpi="0" rotWithShape="1">
            <a:blip r:embed="rId5">
              <a:alphaModFix amt="85000"/>
              <a:lum bright="70000" contrast="-70000"/>
              <a:extLst>
                <a:ext uri="{BEBA8EAE-BF5A-486C-A8C5-ECC9F3942E4B}">
                  <a14:imgProps xmlns:a14="http://schemas.microsoft.com/office/drawing/2010/main">
                    <a14:imgLayer r:embed="rId6">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9399749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7049A7D3-684C-4C59-A4B6-7B308A6AD3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90625" y="1346946"/>
            <a:ext cx="7667244" cy="80683"/>
          </a:xfrm>
          <a:prstGeom prst="rect">
            <a:avLst/>
          </a:prstGeom>
          <a:blipFill dpi="0" rotWithShape="1">
            <a:blip r:embed="rId3">
              <a:alphaModFix amt="85000"/>
              <a:lum bright="70000" contrast="-70000"/>
              <a:extLst>
                <a:ext uri="{BEBA8EAE-BF5A-486C-A8C5-ECC9F3942E4B}">
                  <a14:imgProps xmlns:a14="http://schemas.microsoft.com/office/drawing/2010/main">
                    <a14:imgLayer r:embed="rId4">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D7B1087B-C592-40E7-B532-60B453A2FE6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90625" y="4299696"/>
            <a:ext cx="7667244" cy="80683"/>
          </a:xfrm>
          <a:prstGeom prst="rect">
            <a:avLst/>
          </a:prstGeom>
          <a:blipFill dpi="0" rotWithShape="1">
            <a:blip r:embed="rId3">
              <a:alphaModFix amt="85000"/>
              <a:lum bright="70000" contrast="-70000"/>
              <a:extLst>
                <a:ext uri="{BEBA8EAE-BF5A-486C-A8C5-ECC9F3942E4B}">
                  <a14:imgProps xmlns:a14="http://schemas.microsoft.com/office/drawing/2010/main">
                    <a14:imgLayer r:embed="rId4">
                      <a14:imgEffect>
                        <a14:sharpenSoften amount="61000"/>
                      </a14:imgEffect>
                    </a14:imgLayer>
                  </a14:imgProps>
                </a:ext>
                <a:ext uri="{28A0092B-C50C-407E-A947-70E740481C1C}">
                  <a14:useLocalDpi xmlns:a14="http://schemas.microsoft.com/office/drawing/2010/main"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14AE7447-E8F8-4A0F-9E3D-94842BFF88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90625" y="1484779"/>
            <a:ext cx="7667244" cy="2743200"/>
          </a:xfrm>
          <a:prstGeom prst="rect">
            <a:avLst/>
          </a:prstGeom>
          <a:blipFill dpi="0" rotWithShape="1">
            <a:blip r:embed="rId3">
              <a:alphaModFix amt="85000"/>
              <a:lum bright="70000" contrast="-70000"/>
              <a:extLst>
                <a:ext uri="{BEBA8EAE-BF5A-486C-A8C5-ECC9F3942E4B}">
                  <a14:imgProps xmlns:a14="http://schemas.microsoft.com/office/drawing/2010/main">
                    <a14:imgLayer r:embed="rId4">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6" name="Group 15">
            <a:extLst>
              <a:ext uri="{FF2B5EF4-FFF2-40B4-BE49-F238E27FC236}">
                <a16:creationId xmlns:a16="http://schemas.microsoft.com/office/drawing/2014/main" id="{85981F80-69EE-4E2B-82A8-47FDFD7720A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7236911" y="4068923"/>
            <a:ext cx="810678" cy="1080902"/>
            <a:chOff x="9685338" y="4460675"/>
            <a:chExt cx="1080904" cy="1080902"/>
          </a:xfrm>
        </p:grpSpPr>
        <p:sp>
          <p:nvSpPr>
            <p:cNvPr id="17" name="Oval 16">
              <a:extLst>
                <a:ext uri="{FF2B5EF4-FFF2-40B4-BE49-F238E27FC236}">
                  <a16:creationId xmlns:a16="http://schemas.microsoft.com/office/drawing/2014/main" id="{46CE0473-0B07-47EE-A016-EBD87F2C8C9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85338" y="4460675"/>
              <a:ext cx="1080904" cy="1080902"/>
            </a:xfrm>
            <a:prstGeom prst="ellipse">
              <a:avLst/>
            </a:prstGeom>
            <a:blipFill dpi="0" rotWithShape="1">
              <a:blip r:embed="rId5">
                <a:duotone>
                  <a:schemeClr val="accent1">
                    <a:shade val="45000"/>
                    <a:satMod val="135000"/>
                  </a:schemeClr>
                  <a:prstClr val="white"/>
                </a:duotone>
                <a:extLst>
                  <a:ext uri="{BEBA8EAE-BF5A-486C-A8C5-ECC9F3942E4B}">
                    <a14:imgProps xmlns:a14="http://schemas.microsoft.com/office/drawing/2010/main">
                      <a14:imgLayer r:embed="rId6">
                        <a14:imgEffect>
                          <a14:saturation sat="95000"/>
                        </a14:imgEffect>
                      </a14:imgLayer>
                    </a14:imgProps>
                  </a:ext>
                </a:extLst>
              </a:blip>
              <a:srcRect/>
              <a:tile tx="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18" name="Oval 17">
              <a:extLst>
                <a:ext uri="{FF2B5EF4-FFF2-40B4-BE49-F238E27FC236}">
                  <a16:creationId xmlns:a16="http://schemas.microsoft.com/office/drawing/2014/main" id="{EDD0D1E4-DFCA-4DF0-9D37-571A5F529F0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793429" y="4568765"/>
              <a:ext cx="864723" cy="864722"/>
            </a:xfrm>
            <a:prstGeom prst="ellipse">
              <a:avLst/>
            </a:prstGeom>
            <a:noFill/>
            <a:ln w="25400" cap="flat" cmpd="sng" algn="ctr">
              <a:solidFill>
                <a:sysClr val="window" lastClr="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grpSp>
      <p:sp>
        <p:nvSpPr>
          <p:cNvPr id="20" name="Rectangle 19">
            <a:extLst>
              <a:ext uri="{FF2B5EF4-FFF2-40B4-BE49-F238E27FC236}">
                <a16:creationId xmlns:a16="http://schemas.microsoft.com/office/drawing/2014/main" id="{80E61E04-3F7C-42DE-ABE7-D3F7E349C2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9141714" cy="685800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22" name="Rectangle 21">
            <a:extLst>
              <a:ext uri="{FF2B5EF4-FFF2-40B4-BE49-F238E27FC236}">
                <a16:creationId xmlns:a16="http://schemas.microsoft.com/office/drawing/2014/main" id="{2B036F7E-6C8A-4549-99EF-9958C587C8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257366"/>
            <a:ext cx="9144000" cy="2610465"/>
          </a:xfrm>
          <a:prstGeom prst="rect">
            <a:avLst/>
          </a:prstGeom>
          <a:blipFill dpi="0" rotWithShape="1">
            <a:blip r:embed="rId3">
              <a:alphaModFix amt="85000"/>
              <a:lum bright="70000" contrast="-70000"/>
              <a:extLst>
                <a:ext uri="{BEBA8EAE-BF5A-486C-A8C5-ECC9F3942E4B}">
                  <a14:imgProps xmlns:a14="http://schemas.microsoft.com/office/drawing/2010/main">
                    <a14:imgLayer r:embed="rId4">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3200400" y="4355692"/>
            <a:ext cx="4402725" cy="1472224"/>
          </a:xfrm>
          <a:prstGeom prst="rect">
            <a:avLst/>
          </a:prstGeom>
        </p:spPr>
        <p:txBody>
          <a:bodyPr vert="horz" lIns="91440" tIns="45720" rIns="91440" bIns="45720" rtlCol="0" anchor="b">
            <a:normAutofit/>
          </a:bodyPr>
          <a:lstStyle/>
          <a:p>
            <a:pPr defTabSz="914400">
              <a:lnSpc>
                <a:spcPct val="80000"/>
              </a:lnSpc>
              <a:spcBef>
                <a:spcPct val="0"/>
              </a:spcBef>
              <a:spcAft>
                <a:spcPts val="600"/>
              </a:spcAft>
            </a:pPr>
            <a:r>
              <a:rPr lang="en-US" sz="5700" b="1" cap="all" dirty="0">
                <a:ln w="10541" cmpd="sng">
                  <a:solidFill>
                    <a:srgbClr val="7D7D7D">
                      <a:tint val="100000"/>
                      <a:shade val="100000"/>
                      <a:satMod val="110000"/>
                    </a:srgbClr>
                  </a:solidFill>
                  <a:prstDash val="solid"/>
                </a:ln>
                <a:blipFill dpi="0" rotWithShape="1">
                  <a:blip r:embed="rId5"/>
                  <a:srcRect/>
                  <a:tile tx="6350" ty="-127000" sx="65000" sy="64000" flip="none" algn="tl"/>
                </a:blipFill>
                <a:latin typeface="+mj-lt"/>
                <a:ea typeface="+mj-ea"/>
                <a:cs typeface="+mj-cs"/>
              </a:rPr>
              <a:t>Curriculum</a:t>
            </a:r>
            <a:endParaRPr lang="en-US" sz="5700" b="1" cap="all" spc="0" dirty="0">
              <a:ln w="10541" cmpd="sng">
                <a:solidFill>
                  <a:srgbClr val="7D7D7D">
                    <a:tint val="100000"/>
                    <a:shade val="100000"/>
                    <a:satMod val="110000"/>
                  </a:srgbClr>
                </a:solidFill>
                <a:prstDash val="solid"/>
              </a:ln>
              <a:blipFill dpi="0" rotWithShape="1">
                <a:blip r:embed="rId5"/>
                <a:srcRect/>
                <a:tile tx="6350" ty="-127000" sx="65000" sy="64000" flip="none" algn="tl"/>
              </a:blipFill>
              <a:effectLst/>
              <a:latin typeface="+mj-lt"/>
              <a:ea typeface="+mj-ea"/>
              <a:cs typeface="+mj-cs"/>
            </a:endParaRPr>
          </a:p>
        </p:txBody>
      </p:sp>
      <p:grpSp>
        <p:nvGrpSpPr>
          <p:cNvPr id="24" name="Group 23">
            <a:extLst>
              <a:ext uri="{FF2B5EF4-FFF2-40B4-BE49-F238E27FC236}">
                <a16:creationId xmlns:a16="http://schemas.microsoft.com/office/drawing/2014/main" id="{75EE15D0-BDD3-4CA6-B5DC-159D83FA6BC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7684192" y="5111496"/>
            <a:ext cx="810678" cy="1080902"/>
            <a:chOff x="9685338" y="4460675"/>
            <a:chExt cx="1080904" cy="1080902"/>
          </a:xfrm>
        </p:grpSpPr>
        <p:sp>
          <p:nvSpPr>
            <p:cNvPr id="25" name="Oval 24">
              <a:extLst>
                <a:ext uri="{FF2B5EF4-FFF2-40B4-BE49-F238E27FC236}">
                  <a16:creationId xmlns:a16="http://schemas.microsoft.com/office/drawing/2014/main" id="{C1D99473-F547-41EE-8D8B-3DFA6E58D06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85338" y="4460675"/>
              <a:ext cx="1080904" cy="1080902"/>
            </a:xfrm>
            <a:prstGeom prst="ellipse">
              <a:avLst/>
            </a:prstGeom>
            <a:blipFill dpi="0" rotWithShape="1">
              <a:blip r:embed="rId5">
                <a:duotone>
                  <a:schemeClr val="accent1">
                    <a:shade val="45000"/>
                    <a:satMod val="135000"/>
                  </a:schemeClr>
                  <a:prstClr val="white"/>
                </a:duotone>
              </a:blip>
              <a:srcRect/>
              <a:tile tx="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26" name="Oval 25">
              <a:extLst>
                <a:ext uri="{FF2B5EF4-FFF2-40B4-BE49-F238E27FC236}">
                  <a16:creationId xmlns:a16="http://schemas.microsoft.com/office/drawing/2014/main" id="{71482930-66A8-46E9-8554-6D127FFCF18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793429" y="4568765"/>
              <a:ext cx="864723" cy="864722"/>
            </a:xfrm>
            <a:prstGeom prst="ellipse">
              <a:avLst/>
            </a:prstGeom>
            <a:noFill/>
            <a:ln w="25400" cap="flat" cmpd="sng" algn="ctr">
              <a:solidFill>
                <a:sysClr val="window" lastClr="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grpSp>
      <p:graphicFrame>
        <p:nvGraphicFramePr>
          <p:cNvPr id="2" name="Table 1"/>
          <p:cNvGraphicFramePr>
            <a:graphicFrameLocks noGrp="1"/>
          </p:cNvGraphicFramePr>
          <p:nvPr>
            <p:extLst>
              <p:ext uri="{D42A27DB-BD31-4B8C-83A1-F6EECF244321}">
                <p14:modId xmlns:p14="http://schemas.microsoft.com/office/powerpoint/2010/main" val="1829073292"/>
              </p:ext>
            </p:extLst>
          </p:nvPr>
        </p:nvGraphicFramePr>
        <p:xfrm>
          <a:off x="476592" y="723044"/>
          <a:ext cx="8187349" cy="3150561"/>
        </p:xfrm>
        <a:graphic>
          <a:graphicData uri="http://schemas.openxmlformats.org/drawingml/2006/table">
            <a:tbl>
              <a:tblPr firstRow="1" bandRow="1">
                <a:noFill/>
                <a:tableStyleId>{5C22544A-7EE6-4342-B048-85BDC9FD1C3A}</a:tableStyleId>
              </a:tblPr>
              <a:tblGrid>
                <a:gridCol w="3657591">
                  <a:extLst>
                    <a:ext uri="{9D8B030D-6E8A-4147-A177-3AD203B41FA5}">
                      <a16:colId xmlns:a16="http://schemas.microsoft.com/office/drawing/2014/main" val="20000"/>
                    </a:ext>
                  </a:extLst>
                </a:gridCol>
                <a:gridCol w="4529758">
                  <a:extLst>
                    <a:ext uri="{9D8B030D-6E8A-4147-A177-3AD203B41FA5}">
                      <a16:colId xmlns:a16="http://schemas.microsoft.com/office/drawing/2014/main" val="20001"/>
                    </a:ext>
                  </a:extLst>
                </a:gridCol>
              </a:tblGrid>
              <a:tr h="747928">
                <a:tc>
                  <a:txBody>
                    <a:bodyPr/>
                    <a:lstStyle/>
                    <a:p>
                      <a:pPr algn="ctr"/>
                      <a:r>
                        <a:rPr lang="en-US" sz="2200" b="1" cap="none" spc="0">
                          <a:solidFill>
                            <a:schemeClr val="tx1"/>
                          </a:solidFill>
                        </a:rPr>
                        <a:t>2</a:t>
                      </a:r>
                      <a:r>
                        <a:rPr lang="en-US" sz="2200" b="1" cap="none" spc="0" baseline="30000">
                          <a:solidFill>
                            <a:schemeClr val="tx1"/>
                          </a:solidFill>
                        </a:rPr>
                        <a:t>nd</a:t>
                      </a:r>
                      <a:r>
                        <a:rPr lang="en-US" sz="2200" b="1" cap="none" spc="0" baseline="0">
                          <a:solidFill>
                            <a:schemeClr val="tx1"/>
                          </a:solidFill>
                        </a:rPr>
                        <a:t> and 3</a:t>
                      </a:r>
                      <a:r>
                        <a:rPr lang="en-US" sz="2200" b="1" cap="none" spc="0" baseline="30000">
                          <a:solidFill>
                            <a:schemeClr val="tx1"/>
                          </a:solidFill>
                        </a:rPr>
                        <a:t>rd</a:t>
                      </a:r>
                      <a:r>
                        <a:rPr lang="en-US" sz="2200" b="1" cap="none" spc="0" baseline="0">
                          <a:solidFill>
                            <a:schemeClr val="tx1"/>
                          </a:solidFill>
                        </a:rPr>
                        <a:t> </a:t>
                      </a:r>
                      <a:endParaRPr lang="en-US" sz="2200" b="1" cap="none" spc="0">
                        <a:solidFill>
                          <a:schemeClr val="tx1"/>
                        </a:solidFill>
                      </a:endParaRPr>
                    </a:p>
                  </a:txBody>
                  <a:tcPr marL="0" marR="99282" marT="39713" marB="297847">
                    <a:lnL w="12700" cmpd="sng">
                      <a:noFill/>
                    </a:lnL>
                    <a:lnR w="12700" cmpd="sng">
                      <a:noFill/>
                    </a:lnR>
                    <a:lnT w="28575" cap="flat" cmpd="sng" algn="ctr">
                      <a:solidFill>
                        <a:schemeClr val="tx1"/>
                      </a:solidFill>
                      <a:prstDash val="solid"/>
                    </a:lnT>
                    <a:lnB w="38100" cmpd="sng">
                      <a:noFill/>
                    </a:lnB>
                    <a:noFill/>
                  </a:tcPr>
                </a:tc>
                <a:tc>
                  <a:txBody>
                    <a:bodyPr/>
                    <a:lstStyle/>
                    <a:p>
                      <a:pPr algn="ctr"/>
                      <a:r>
                        <a:rPr lang="en-US" sz="2200" b="1" cap="none" spc="0">
                          <a:solidFill>
                            <a:schemeClr val="tx1"/>
                          </a:solidFill>
                        </a:rPr>
                        <a:t>4</a:t>
                      </a:r>
                      <a:r>
                        <a:rPr lang="en-US" sz="2200" b="1" cap="none" spc="0" baseline="30000">
                          <a:solidFill>
                            <a:schemeClr val="tx1"/>
                          </a:solidFill>
                        </a:rPr>
                        <a:t>th</a:t>
                      </a:r>
                      <a:r>
                        <a:rPr lang="en-US" sz="2200" b="1" cap="none" spc="0" baseline="0">
                          <a:solidFill>
                            <a:schemeClr val="tx1"/>
                          </a:solidFill>
                        </a:rPr>
                        <a:t> and 5</a:t>
                      </a:r>
                      <a:r>
                        <a:rPr lang="en-US" sz="2200" b="1" cap="none" spc="0" baseline="30000">
                          <a:solidFill>
                            <a:schemeClr val="tx1"/>
                          </a:solidFill>
                        </a:rPr>
                        <a:t>th</a:t>
                      </a:r>
                      <a:r>
                        <a:rPr lang="en-US" sz="2200" b="1" cap="none" spc="0" baseline="0">
                          <a:solidFill>
                            <a:schemeClr val="tx1"/>
                          </a:solidFill>
                        </a:rPr>
                        <a:t> </a:t>
                      </a:r>
                      <a:endParaRPr lang="en-US" sz="2200" b="1" cap="none" spc="0">
                        <a:solidFill>
                          <a:schemeClr val="tx1"/>
                        </a:solidFill>
                      </a:endParaRPr>
                    </a:p>
                  </a:txBody>
                  <a:tcPr marL="0" marR="99282" marT="39713" marB="297847">
                    <a:lnL w="12700" cmpd="sng">
                      <a:noFill/>
                    </a:lnL>
                    <a:lnR w="12700" cmpd="sng">
                      <a:noFill/>
                    </a:lnR>
                    <a:lnT w="28575" cap="flat" cmpd="sng" algn="ctr">
                      <a:solidFill>
                        <a:schemeClr val="tx1"/>
                      </a:solidFill>
                      <a:prstDash val="solid"/>
                    </a:lnT>
                    <a:lnB w="38100" cmpd="sng">
                      <a:noFill/>
                    </a:lnB>
                    <a:noFill/>
                  </a:tcPr>
                </a:tc>
                <a:extLst>
                  <a:ext uri="{0D108BD9-81ED-4DB2-BD59-A6C34878D82A}">
                    <a16:rowId xmlns:a16="http://schemas.microsoft.com/office/drawing/2014/main" val="10000"/>
                  </a:ext>
                </a:extLst>
              </a:tr>
              <a:tr h="2402633">
                <a:tc>
                  <a:txBody>
                    <a:bodyPr/>
                    <a:lstStyle/>
                    <a:p>
                      <a:r>
                        <a:rPr lang="en-US" sz="2200" cap="none" spc="0" dirty="0">
                          <a:solidFill>
                            <a:schemeClr val="tx1"/>
                          </a:solidFill>
                        </a:rPr>
                        <a:t>Learning Style</a:t>
                      </a:r>
                      <a:r>
                        <a:rPr lang="en-US" sz="2200" cap="none" spc="0" baseline="0" dirty="0">
                          <a:solidFill>
                            <a:schemeClr val="tx1"/>
                          </a:solidFill>
                        </a:rPr>
                        <a:t> Inventory</a:t>
                      </a:r>
                      <a:endParaRPr lang="en-US" sz="2200" cap="none" spc="0" dirty="0">
                        <a:solidFill>
                          <a:schemeClr val="tx1"/>
                        </a:solidFill>
                      </a:endParaRPr>
                    </a:p>
                    <a:p>
                      <a:r>
                        <a:rPr lang="en-US" sz="2200" cap="none" spc="0" dirty="0">
                          <a:solidFill>
                            <a:schemeClr val="tx1"/>
                          </a:solidFill>
                        </a:rPr>
                        <a:t>Junior Great Books</a:t>
                      </a:r>
                    </a:p>
                    <a:p>
                      <a:r>
                        <a:rPr lang="en-US" sz="2200" b="0" cap="none" spc="0" dirty="0">
                          <a:solidFill>
                            <a:schemeClr val="tx1"/>
                          </a:solidFill>
                        </a:rPr>
                        <a:t>Questioning</a:t>
                      </a:r>
                      <a:r>
                        <a:rPr lang="en-US" sz="2200" b="0" cap="none" spc="0" baseline="0" dirty="0">
                          <a:solidFill>
                            <a:schemeClr val="tx1"/>
                          </a:solidFill>
                        </a:rPr>
                        <a:t> strategies</a:t>
                      </a:r>
                    </a:p>
                    <a:p>
                      <a:pPr marL="0" marR="0" lvl="0" indent="0" algn="l" defTabSz="457200" rtl="0" eaLnBrk="1" fontAlgn="auto" latinLnBrk="0" hangingPunct="1">
                        <a:lnSpc>
                          <a:spcPct val="100000"/>
                        </a:lnSpc>
                        <a:spcBef>
                          <a:spcPts val="0"/>
                        </a:spcBef>
                        <a:spcAft>
                          <a:spcPts val="0"/>
                        </a:spcAft>
                        <a:buClrTx/>
                        <a:buSzTx/>
                        <a:buFontTx/>
                        <a:buNone/>
                        <a:tabLst/>
                        <a:defRPr/>
                      </a:pPr>
                      <a:r>
                        <a:rPr lang="en-US" sz="2200" cap="none" spc="0" baseline="0" dirty="0">
                          <a:solidFill>
                            <a:schemeClr val="tx1"/>
                          </a:solidFill>
                        </a:rPr>
                        <a:t>Exemplars (logic problems)</a:t>
                      </a:r>
                    </a:p>
                    <a:p>
                      <a:endParaRPr lang="en-US" sz="2200" b="0" cap="none" spc="0" dirty="0">
                        <a:solidFill>
                          <a:schemeClr val="tx1"/>
                        </a:solidFill>
                      </a:endParaRPr>
                    </a:p>
                  </a:txBody>
                  <a:tcPr marL="0" marR="99282" marT="39713" marB="297847">
                    <a:lnL w="12700" cmpd="sng">
                      <a:noFill/>
                      <a:prstDash val="solid"/>
                    </a:lnL>
                    <a:lnR w="12700" cmpd="sng">
                      <a:noFill/>
                      <a:prstDash val="solid"/>
                    </a:lnR>
                    <a:lnT w="38100" cmpd="sng">
                      <a:noFill/>
                    </a:lnT>
                    <a:lnB w="12700" cmpd="sng">
                      <a:noFill/>
                      <a:prstDash val="solid"/>
                    </a:lnB>
                    <a:noFill/>
                  </a:tcPr>
                </a:tc>
                <a:tc>
                  <a:txBody>
                    <a:bodyPr/>
                    <a:lstStyle/>
                    <a:p>
                      <a:r>
                        <a:rPr lang="en-US" sz="2200" cap="none" spc="0" dirty="0">
                          <a:solidFill>
                            <a:schemeClr val="tx1"/>
                          </a:solidFill>
                        </a:rPr>
                        <a:t>Learning Style Inventory</a:t>
                      </a:r>
                    </a:p>
                    <a:p>
                      <a:r>
                        <a:rPr lang="en-US" sz="2200" cap="none" spc="0" dirty="0">
                          <a:solidFill>
                            <a:schemeClr val="tx1"/>
                          </a:solidFill>
                        </a:rPr>
                        <a:t>Junior Great Books/Shared Inquiry</a:t>
                      </a:r>
                    </a:p>
                    <a:p>
                      <a:r>
                        <a:rPr lang="en-US" sz="2200" cap="none" spc="0" dirty="0">
                          <a:solidFill>
                            <a:schemeClr val="tx1"/>
                          </a:solidFill>
                        </a:rPr>
                        <a:t>Jacob’s Ladder</a:t>
                      </a:r>
                    </a:p>
                    <a:p>
                      <a:r>
                        <a:rPr lang="en-US" sz="2200" cap="none" spc="0" dirty="0">
                          <a:solidFill>
                            <a:schemeClr val="tx1"/>
                          </a:solidFill>
                        </a:rPr>
                        <a:t>Exemplars (logic</a:t>
                      </a:r>
                      <a:r>
                        <a:rPr lang="en-US" sz="2200" cap="none" spc="0" baseline="0" dirty="0">
                          <a:solidFill>
                            <a:schemeClr val="tx1"/>
                          </a:solidFill>
                        </a:rPr>
                        <a:t> problems)</a:t>
                      </a:r>
                      <a:endParaRPr lang="en-US" sz="2200" cap="none" spc="0" dirty="0">
                        <a:solidFill>
                          <a:schemeClr val="tx1"/>
                        </a:solidFill>
                      </a:endParaRPr>
                    </a:p>
                  </a:txBody>
                  <a:tcPr marL="0" marR="99282" marT="39713" marB="297847">
                    <a:lnL w="12700" cmpd="sng">
                      <a:noFill/>
                      <a:prstDash val="solid"/>
                    </a:lnL>
                    <a:lnR w="12700" cmpd="sng">
                      <a:noFill/>
                      <a:prstDash val="solid"/>
                    </a:lnR>
                    <a:lnT w="38100" cmpd="sng">
                      <a:noFill/>
                    </a:lnT>
                    <a:lnB w="12700" cmpd="sng">
                      <a:noFill/>
                      <a:prstDash val="solid"/>
                    </a:lnB>
                    <a:noFill/>
                  </a:tcPr>
                </a:tc>
                <a:extLst>
                  <a:ext uri="{0D108BD9-81ED-4DB2-BD59-A6C34878D82A}">
                    <a16:rowId xmlns:a16="http://schemas.microsoft.com/office/drawing/2014/main" val="10001"/>
                  </a:ext>
                </a:extLst>
              </a:tr>
            </a:tbl>
          </a:graphicData>
        </a:graphic>
      </p:graphicFrame>
      <p:pic>
        <p:nvPicPr>
          <p:cNvPr id="15" name="Picture 14" descr="A picture containing text, vector graphics&#10;&#10;Description automatically generated">
            <a:extLst>
              <a:ext uri="{FF2B5EF4-FFF2-40B4-BE49-F238E27FC236}">
                <a16:creationId xmlns:a16="http://schemas.microsoft.com/office/drawing/2014/main" id="{37BC9DC3-F2B6-484E-B6AE-446979E8657C}"/>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7129" y="3592689"/>
            <a:ext cx="2862991" cy="3333751"/>
          </a:xfrm>
          <a:prstGeom prst="rect">
            <a:avLst/>
          </a:prstGeom>
        </p:spPr>
      </p:pic>
    </p:spTree>
    <p:extLst>
      <p:ext uri="{BB962C8B-B14F-4D97-AF65-F5344CB8AC3E}">
        <p14:creationId xmlns:p14="http://schemas.microsoft.com/office/powerpoint/2010/main" val="260249645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 name="Picture 29" descr="A picture containing text, indoor, room&#10;&#10;Description automatically generated">
            <a:extLst>
              <a:ext uri="{FF2B5EF4-FFF2-40B4-BE49-F238E27FC236}">
                <a16:creationId xmlns:a16="http://schemas.microsoft.com/office/drawing/2014/main" id="{861D63C7-2337-4BFD-A874-CD0DFDC9DF9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149614459"/>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Wood Type">
  <a:themeElements>
    <a:clrScheme name="Wood Type">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Wood Type">
      <a:majorFont>
        <a:latin typeface="Rockwell Condensed" panose="02060603050405020104"/>
        <a:ea typeface=""/>
        <a:cs typeface=""/>
        <a:font script="Grek" typeface="Cambria"/>
        <a:font script="Cyrl" typeface="Cambria"/>
        <a:font script="Jpan" typeface="HG明朝B"/>
        <a:font script="Hang" typeface="바탕"/>
        <a:font script="Hans" typeface="方正姚体"/>
        <a:font script="Hant" typeface="微軟正黑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Rockwell" panose="02060603020205020403"/>
        <a:ea typeface=""/>
        <a:cs typeface=""/>
        <a:font script="Grek" typeface="Cambria"/>
        <a:font script="Cyrl" typeface="Cambria"/>
        <a:font script="Jpan" typeface="HG明朝B"/>
        <a:font script="Hang" typeface="바탕"/>
        <a:font script="Hans" typeface="方正姚体"/>
        <a:font script="Hant" typeface="標楷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Wood Type">
      <a:fillStyleLst>
        <a:solidFill>
          <a:schemeClr val="phClr"/>
        </a:solidFill>
        <a:blipFill rotWithShape="1">
          <a:blip xmlns:r="http://schemas.openxmlformats.org/officeDocument/2006/relationships" r:embed="rId1">
            <a:duotone>
              <a:schemeClr val="phClr">
                <a:tint val="70000"/>
                <a:shade val="63000"/>
              </a:schemeClr>
              <a:schemeClr val="phClr">
                <a:tint val="10000"/>
                <a:satMod val="150000"/>
              </a:schemeClr>
            </a:duotone>
          </a:blip>
          <a:tile tx="0" ty="0" sx="60000" sy="59000" flip="none" algn="tl"/>
        </a:blipFill>
        <a:blipFill rotWithShape="1">
          <a:blip xmlns:r="http://schemas.openxmlformats.org/officeDocument/2006/relationships" r:embed="rId1">
            <a:duotone>
              <a:schemeClr val="phClr">
                <a:shade val="36000"/>
                <a:satMod val="120000"/>
              </a:schemeClr>
              <a:schemeClr val="phClr">
                <a:tint val="40000"/>
              </a:schemeClr>
            </a:duotone>
          </a:blip>
          <a:tile tx="0" ty="0" sx="60000" sy="59000" flip="none" algn="tl"/>
        </a:blip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oftEdge rad="12700"/>
          </a:effectLst>
        </a:effectStyle>
        <a:effectStyle>
          <a:effectLst>
            <a:outerShdw blurRad="50800" dist="19050" dir="5400000" algn="tl" rotWithShape="0">
              <a:srgbClr val="000000">
                <a:alpha val="60000"/>
              </a:srgbClr>
            </a:outerShdw>
            <a:softEdge rad="12700"/>
          </a:effectLst>
        </a:effectStyle>
      </a:effectStyleLst>
      <a:bgFillStyleLst>
        <a:solidFill>
          <a:schemeClr val="phClr"/>
        </a:solidFill>
        <a:solidFill>
          <a:schemeClr val="phClr">
            <a:shade val="97000"/>
            <a:satMod val="150000"/>
          </a:schemeClr>
        </a:solidFill>
        <a:blipFill rotWithShape="1">
          <a:blip xmlns:r="http://schemas.openxmlformats.org/officeDocument/2006/relationships" r:embed="rId1">
            <a:duotone>
              <a:schemeClr val="phClr">
                <a:tint val="75000"/>
                <a:shade val="58000"/>
                <a:satMod val="120000"/>
              </a:schemeClr>
              <a:schemeClr val="phClr">
                <a:tint val="50000"/>
                <a:shade val="96000"/>
              </a:schemeClr>
            </a:duotone>
          </a:blip>
          <a:tile tx="0" ty="0" sx="100000" sy="100000" flip="none" algn="tl"/>
        </a:blipFill>
      </a:bgFillStyleLst>
    </a:fmtScheme>
  </a:themeElements>
  <a:objectDefaults/>
  <a:extraClrSchemeLst/>
  <a:extLst>
    <a:ext uri="{05A4C25C-085E-4340-85A3-A5531E510DB2}">
      <thm15:themeFamily xmlns:thm15="http://schemas.microsoft.com/office/thememl/2012/main" name="Wood Type" id="{7ACABC62-BF99-48CF-A9DC-4DB89C7B13DC}" vid="{142A1326-48AB-42A9-8428-CB14AA30176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TM03090434[[fn=Wood Type]]</Template>
  <TotalTime>771</TotalTime>
  <Words>736</Words>
  <Application>Microsoft Office PowerPoint</Application>
  <PresentationFormat>On-screen Show (4:3)</PresentationFormat>
  <Paragraphs>65</Paragraphs>
  <Slides>12</Slides>
  <Notes>8</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12</vt:i4>
      </vt:variant>
    </vt:vector>
  </HeadingPairs>
  <TitlesOfParts>
    <vt:vector size="20" baseType="lpstr">
      <vt:lpstr>Arial</vt:lpstr>
      <vt:lpstr>Calibri</vt:lpstr>
      <vt:lpstr>Comic Sans MS</vt:lpstr>
      <vt:lpstr>Rockwell</vt:lpstr>
      <vt:lpstr>Rockwell Condensed</vt:lpstr>
      <vt:lpstr>Rockwell Extra Bold</vt:lpstr>
      <vt:lpstr>Wingdings</vt:lpstr>
      <vt:lpstr>Wood Type</vt:lpstr>
      <vt:lpstr>Welcome to  Ms. Fairweather’s Class!  G.E.A.R.S. Gifted Education &amp; Academic Rigor Services! 2021-2022  Norview ES-Monday, Tuesday&amp; Wednesday  Tanners Creek ES-Thursday &amp; Friday</vt:lpstr>
      <vt:lpstr>About the teacher</vt:lpstr>
      <vt:lpstr>What is my child’s identification and what does it mean?</vt:lpstr>
      <vt:lpstr>How will my child receive  gifted services?</vt:lpstr>
      <vt:lpstr>PowerPoint Presentation</vt:lpstr>
      <vt:lpstr>PowerPoint Presentation</vt:lpstr>
      <vt:lpstr>Testing  When testing is going on, we will not have groups. I will notify you on Class Tag or Class Dojo. However, I will collaborate with teachers about assignments and there may be some asynchronous work on google classroom.</vt:lpstr>
      <vt:lpstr>PowerPoint Presentation</vt:lpstr>
      <vt:lpstr>PowerPoint Presentation</vt:lpstr>
      <vt:lpstr>PowerPoint Presentation</vt:lpstr>
      <vt:lpstr>E-mail is the easiest way to reach me:</vt:lpstr>
      <vt:lpstr>Questions?????</vt:lpstr>
    </vt:vector>
  </TitlesOfParts>
  <Company>Hewlett-Packard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Welcome to mrs. Lane’s class</dc:title>
  <dc:creator>Guest</dc:creator>
  <cp:lastModifiedBy>Fonda L. Fairweather</cp:lastModifiedBy>
  <cp:revision>50</cp:revision>
  <cp:lastPrinted>2019-09-18T17:47:14Z</cp:lastPrinted>
  <dcterms:created xsi:type="dcterms:W3CDTF">2012-09-13T01:22:07Z</dcterms:created>
  <dcterms:modified xsi:type="dcterms:W3CDTF">2021-10-04T23:49:45Z</dcterms:modified>
</cp:coreProperties>
</file>